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FB966-4C05-4C22-A0EA-E187EE54EED6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FDB45-A13B-4015-BB64-025AFAC8CD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FB966-4C05-4C22-A0EA-E187EE54EED6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FDB45-A13B-4015-BB64-025AFAC8CD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FB966-4C05-4C22-A0EA-E187EE54EED6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FDB45-A13B-4015-BB64-025AFAC8CD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FB966-4C05-4C22-A0EA-E187EE54EED6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FDB45-A13B-4015-BB64-025AFAC8CD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FB966-4C05-4C22-A0EA-E187EE54EED6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FDB45-A13B-4015-BB64-025AFAC8CD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FB966-4C05-4C22-A0EA-E187EE54EED6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FDB45-A13B-4015-BB64-025AFAC8CD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FB966-4C05-4C22-A0EA-E187EE54EED6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FDB45-A13B-4015-BB64-025AFAC8CD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FB966-4C05-4C22-A0EA-E187EE54EED6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FDB45-A13B-4015-BB64-025AFAC8CD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FB966-4C05-4C22-A0EA-E187EE54EED6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FDB45-A13B-4015-BB64-025AFAC8CD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FB966-4C05-4C22-A0EA-E187EE54EED6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FDB45-A13B-4015-BB64-025AFAC8CD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FB966-4C05-4C22-A0EA-E187EE54EED6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FDB45-A13B-4015-BB64-025AFAC8CD8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2FB966-4C05-4C22-A0EA-E187EE54EED6}" type="datetimeFigureOut">
              <a:rPr lang="en-US" smtClean="0"/>
              <a:t>4/15/2014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FDB45-A13B-4015-BB64-025AFAC8CD8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074300" y="754569"/>
            <a:ext cx="4159455" cy="669274"/>
            <a:chOff x="2074300" y="754569"/>
            <a:chExt cx="4159455" cy="669274"/>
          </a:xfrm>
        </p:grpSpPr>
        <p:sp>
          <p:nvSpPr>
            <p:cNvPr id="2" name="Freeform 1"/>
            <p:cNvSpPr/>
            <p:nvPr/>
          </p:nvSpPr>
          <p:spPr>
            <a:xfrm>
              <a:off x="2074300" y="772834"/>
              <a:ext cx="305141" cy="646512"/>
            </a:xfrm>
            <a:custGeom>
              <a:avLst/>
              <a:gdLst/>
              <a:ahLst/>
              <a:cxnLst/>
              <a:rect l="0" t="0" r="0" b="0"/>
              <a:pathLst>
                <a:path w="305141" h="646512">
                  <a:moveTo>
                    <a:pt x="305140" y="79974"/>
                  </a:moveTo>
                  <a:lnTo>
                    <a:pt x="259359" y="131994"/>
                  </a:lnTo>
                  <a:lnTo>
                    <a:pt x="220188" y="194235"/>
                  </a:lnTo>
                  <a:lnTo>
                    <a:pt x="187960" y="257367"/>
                  </a:lnTo>
                  <a:lnTo>
                    <a:pt x="162457" y="311391"/>
                  </a:lnTo>
                  <a:lnTo>
                    <a:pt x="138273" y="369805"/>
                  </a:lnTo>
                  <a:lnTo>
                    <a:pt x="116298" y="426760"/>
                  </a:lnTo>
                  <a:lnTo>
                    <a:pt x="96998" y="487206"/>
                  </a:lnTo>
                  <a:lnTo>
                    <a:pt x="75726" y="538271"/>
                  </a:lnTo>
                  <a:lnTo>
                    <a:pt x="65501" y="598401"/>
                  </a:lnTo>
                  <a:lnTo>
                    <a:pt x="70342" y="623901"/>
                  </a:lnTo>
                  <a:lnTo>
                    <a:pt x="74909" y="635614"/>
                  </a:lnTo>
                  <a:lnTo>
                    <a:pt x="81462" y="642253"/>
                  </a:lnTo>
                  <a:lnTo>
                    <a:pt x="89341" y="645510"/>
                  </a:lnTo>
                  <a:lnTo>
                    <a:pt x="98103" y="646511"/>
                  </a:lnTo>
                  <a:lnTo>
                    <a:pt x="117198" y="641384"/>
                  </a:lnTo>
                  <a:lnTo>
                    <a:pt x="174542" y="605243"/>
                  </a:lnTo>
                  <a:lnTo>
                    <a:pt x="208849" y="572159"/>
                  </a:lnTo>
                  <a:lnTo>
                    <a:pt x="243746" y="520997"/>
                  </a:lnTo>
                  <a:lnTo>
                    <a:pt x="262903" y="477239"/>
                  </a:lnTo>
                  <a:lnTo>
                    <a:pt x="270398" y="434638"/>
                  </a:lnTo>
                  <a:lnTo>
                    <a:pt x="264526" y="378322"/>
                  </a:lnTo>
                  <a:lnTo>
                    <a:pt x="258623" y="350223"/>
                  </a:lnTo>
                  <a:lnTo>
                    <a:pt x="242742" y="325257"/>
                  </a:lnTo>
                  <a:lnTo>
                    <a:pt x="187089" y="277134"/>
                  </a:lnTo>
                  <a:lnTo>
                    <a:pt x="124327" y="240452"/>
                  </a:lnTo>
                  <a:lnTo>
                    <a:pt x="72372" y="210329"/>
                  </a:lnTo>
                  <a:lnTo>
                    <a:pt x="19307" y="162166"/>
                  </a:lnTo>
                  <a:lnTo>
                    <a:pt x="0" y="126424"/>
                  </a:lnTo>
                  <a:lnTo>
                    <a:pt x="286" y="96719"/>
                  </a:lnTo>
                  <a:lnTo>
                    <a:pt x="8213" y="67529"/>
                  </a:lnTo>
                  <a:lnTo>
                    <a:pt x="19534" y="46757"/>
                  </a:lnTo>
                  <a:lnTo>
                    <a:pt x="41723" y="29726"/>
                  </a:lnTo>
                  <a:lnTo>
                    <a:pt x="87101" y="10103"/>
                  </a:lnTo>
                  <a:lnTo>
                    <a:pt x="137590" y="0"/>
                  </a:lnTo>
                  <a:lnTo>
                    <a:pt x="189595" y="126"/>
                  </a:lnTo>
                  <a:lnTo>
                    <a:pt x="235809" y="10692"/>
                  </a:lnTo>
                  <a:lnTo>
                    <a:pt x="248391" y="16238"/>
                  </a:lnTo>
                  <a:lnTo>
                    <a:pt x="265490" y="31760"/>
                  </a:lnTo>
                  <a:lnTo>
                    <a:pt x="286000" y="70320"/>
                  </a:lnTo>
                  <a:lnTo>
                    <a:pt x="294611" y="1010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505782" y="131606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00580" y="821222"/>
              <a:ext cx="42115" cy="473784"/>
            </a:xfrm>
            <a:custGeom>
              <a:avLst/>
              <a:gdLst/>
              <a:ahLst/>
              <a:cxnLst/>
              <a:rect l="0" t="0" r="0" b="0"/>
              <a:pathLst>
                <a:path w="42115" h="473784">
                  <a:moveTo>
                    <a:pt x="42114" y="0"/>
                  </a:moveTo>
                  <a:lnTo>
                    <a:pt x="42114" y="48931"/>
                  </a:lnTo>
                  <a:lnTo>
                    <a:pt x="42114" y="108062"/>
                  </a:lnTo>
                  <a:lnTo>
                    <a:pt x="40944" y="164802"/>
                  </a:lnTo>
                  <a:lnTo>
                    <a:pt x="33781" y="221070"/>
                  </a:lnTo>
                  <a:lnTo>
                    <a:pt x="32019" y="277245"/>
                  </a:lnTo>
                  <a:lnTo>
                    <a:pt x="24435" y="328506"/>
                  </a:lnTo>
                  <a:lnTo>
                    <a:pt x="20888" y="379265"/>
                  </a:lnTo>
                  <a:lnTo>
                    <a:pt x="6535" y="440842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42777" y="1031792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26934" y="0"/>
                  </a:lnTo>
                  <a:lnTo>
                    <a:pt x="73875" y="3120"/>
                  </a:lnTo>
                  <a:lnTo>
                    <a:pt x="30468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79772" y="810694"/>
              <a:ext cx="10529" cy="421141"/>
            </a:xfrm>
            <a:custGeom>
              <a:avLst/>
              <a:gdLst/>
              <a:ahLst/>
              <a:cxnLst/>
              <a:rect l="0" t="0" r="0" b="0"/>
              <a:pathLst>
                <a:path w="10529" h="421141">
                  <a:moveTo>
                    <a:pt x="10528" y="0"/>
                  </a:moveTo>
                  <a:lnTo>
                    <a:pt x="7409" y="48931"/>
                  </a:lnTo>
                  <a:lnTo>
                    <a:pt x="1463" y="108061"/>
                  </a:lnTo>
                  <a:lnTo>
                    <a:pt x="433" y="167459"/>
                  </a:lnTo>
                  <a:lnTo>
                    <a:pt x="128" y="220153"/>
                  </a:lnTo>
                  <a:lnTo>
                    <a:pt x="38" y="282169"/>
                  </a:lnTo>
                  <a:lnTo>
                    <a:pt x="11" y="341229"/>
                  </a:lnTo>
                  <a:lnTo>
                    <a:pt x="2" y="40050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737616" y="754569"/>
              <a:ext cx="515898" cy="487794"/>
            </a:xfrm>
            <a:custGeom>
              <a:avLst/>
              <a:gdLst/>
              <a:ahLst/>
              <a:cxnLst/>
              <a:rect l="0" t="0" r="0" b="0"/>
              <a:pathLst>
                <a:path w="515898" h="487794">
                  <a:moveTo>
                    <a:pt x="0" y="77182"/>
                  </a:moveTo>
                  <a:lnTo>
                    <a:pt x="5590" y="54825"/>
                  </a:lnTo>
                  <a:lnTo>
                    <a:pt x="10745" y="47070"/>
                  </a:lnTo>
                  <a:lnTo>
                    <a:pt x="35939" y="29395"/>
                  </a:lnTo>
                  <a:lnTo>
                    <a:pt x="74860" y="11030"/>
                  </a:lnTo>
                  <a:lnTo>
                    <a:pt x="129806" y="0"/>
                  </a:lnTo>
                  <a:lnTo>
                    <a:pt x="188200" y="1930"/>
                  </a:lnTo>
                  <a:lnTo>
                    <a:pt x="247919" y="6295"/>
                  </a:lnTo>
                  <a:lnTo>
                    <a:pt x="299446" y="18076"/>
                  </a:lnTo>
                  <a:lnTo>
                    <a:pt x="357195" y="35141"/>
                  </a:lnTo>
                  <a:lnTo>
                    <a:pt x="411679" y="54965"/>
                  </a:lnTo>
                  <a:lnTo>
                    <a:pt x="466716" y="93883"/>
                  </a:lnTo>
                  <a:lnTo>
                    <a:pt x="484687" y="121125"/>
                  </a:lnTo>
                  <a:lnTo>
                    <a:pt x="487208" y="147405"/>
                  </a:lnTo>
                  <a:lnTo>
                    <a:pt x="483259" y="175072"/>
                  </a:lnTo>
                  <a:lnTo>
                    <a:pt x="473705" y="195168"/>
                  </a:lnTo>
                  <a:lnTo>
                    <a:pt x="449583" y="219635"/>
                  </a:lnTo>
                  <a:lnTo>
                    <a:pt x="408821" y="240458"/>
                  </a:lnTo>
                  <a:lnTo>
                    <a:pt x="356922" y="252717"/>
                  </a:lnTo>
                  <a:lnTo>
                    <a:pt x="343233" y="253867"/>
                  </a:lnTo>
                  <a:lnTo>
                    <a:pt x="336447" y="258143"/>
                  </a:lnTo>
                  <a:lnTo>
                    <a:pt x="334262" y="264503"/>
                  </a:lnTo>
                  <a:lnTo>
                    <a:pt x="338074" y="280928"/>
                  </a:lnTo>
                  <a:lnTo>
                    <a:pt x="371655" y="335943"/>
                  </a:lnTo>
                  <a:lnTo>
                    <a:pt x="418436" y="397664"/>
                  </a:lnTo>
                  <a:lnTo>
                    <a:pt x="478357" y="459487"/>
                  </a:lnTo>
                  <a:lnTo>
                    <a:pt x="515897" y="4877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95626" y="1022314"/>
              <a:ext cx="189515" cy="248271"/>
            </a:xfrm>
            <a:custGeom>
              <a:avLst/>
              <a:gdLst/>
              <a:ahLst/>
              <a:cxnLst/>
              <a:rect l="0" t="0" r="0" b="0"/>
              <a:pathLst>
                <a:path w="189515" h="248271">
                  <a:moveTo>
                    <a:pt x="0" y="93706"/>
                  </a:moveTo>
                  <a:lnTo>
                    <a:pt x="37478" y="85373"/>
                  </a:lnTo>
                  <a:lnTo>
                    <a:pt x="88902" y="78022"/>
                  </a:lnTo>
                  <a:lnTo>
                    <a:pt x="130197" y="63063"/>
                  </a:lnTo>
                  <a:lnTo>
                    <a:pt x="148723" y="47332"/>
                  </a:lnTo>
                  <a:lnTo>
                    <a:pt x="155301" y="38223"/>
                  </a:lnTo>
                  <a:lnTo>
                    <a:pt x="156177" y="28642"/>
                  </a:lnTo>
                  <a:lnTo>
                    <a:pt x="147791" y="8637"/>
                  </a:lnTo>
                  <a:lnTo>
                    <a:pt x="138302" y="3068"/>
                  </a:lnTo>
                  <a:lnTo>
                    <a:pt x="112161" y="0"/>
                  </a:lnTo>
                  <a:lnTo>
                    <a:pt x="70148" y="10439"/>
                  </a:lnTo>
                  <a:lnTo>
                    <a:pt x="48335" y="25113"/>
                  </a:lnTo>
                  <a:lnTo>
                    <a:pt x="22901" y="56225"/>
                  </a:lnTo>
                  <a:lnTo>
                    <a:pt x="10178" y="81727"/>
                  </a:lnTo>
                  <a:lnTo>
                    <a:pt x="4524" y="108659"/>
                  </a:lnTo>
                  <a:lnTo>
                    <a:pt x="6930" y="150129"/>
                  </a:lnTo>
                  <a:lnTo>
                    <a:pt x="20641" y="186463"/>
                  </a:lnTo>
                  <a:lnTo>
                    <a:pt x="45111" y="219456"/>
                  </a:lnTo>
                  <a:lnTo>
                    <a:pt x="74588" y="240280"/>
                  </a:lnTo>
                  <a:lnTo>
                    <a:pt x="116727" y="248270"/>
                  </a:lnTo>
                  <a:lnTo>
                    <a:pt x="176694" y="242858"/>
                  </a:lnTo>
                  <a:lnTo>
                    <a:pt x="189514" y="2411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32972" y="852808"/>
              <a:ext cx="20625" cy="473783"/>
            </a:xfrm>
            <a:custGeom>
              <a:avLst/>
              <a:gdLst/>
              <a:ahLst/>
              <a:cxnLst/>
              <a:rect l="0" t="0" r="0" b="0"/>
              <a:pathLst>
                <a:path w="20625" h="473783">
                  <a:moveTo>
                    <a:pt x="10095" y="0"/>
                  </a:moveTo>
                  <a:lnTo>
                    <a:pt x="10095" y="57264"/>
                  </a:lnTo>
                  <a:lnTo>
                    <a:pt x="4506" y="118156"/>
                  </a:lnTo>
                  <a:lnTo>
                    <a:pt x="1030" y="166680"/>
                  </a:lnTo>
                  <a:lnTo>
                    <a:pt x="0" y="218103"/>
                  </a:lnTo>
                  <a:lnTo>
                    <a:pt x="822" y="279475"/>
                  </a:lnTo>
                  <a:lnTo>
                    <a:pt x="7917" y="336658"/>
                  </a:lnTo>
                  <a:lnTo>
                    <a:pt x="15254" y="398603"/>
                  </a:lnTo>
                  <a:lnTo>
                    <a:pt x="19917" y="460647"/>
                  </a:lnTo>
                  <a:lnTo>
                    <a:pt x="20624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51577" y="1099753"/>
              <a:ext cx="259989" cy="216310"/>
            </a:xfrm>
            <a:custGeom>
              <a:avLst/>
              <a:gdLst/>
              <a:ahLst/>
              <a:cxnLst/>
              <a:rect l="0" t="0" r="0" b="0"/>
              <a:pathLst>
                <a:path w="259989" h="216310">
                  <a:moveTo>
                    <a:pt x="133646" y="68910"/>
                  </a:moveTo>
                  <a:lnTo>
                    <a:pt x="150413" y="63321"/>
                  </a:lnTo>
                  <a:lnTo>
                    <a:pt x="155352" y="56995"/>
                  </a:lnTo>
                  <a:lnTo>
                    <a:pt x="160840" y="37488"/>
                  </a:lnTo>
                  <a:lnTo>
                    <a:pt x="159965" y="28075"/>
                  </a:lnTo>
                  <a:lnTo>
                    <a:pt x="152752" y="11376"/>
                  </a:lnTo>
                  <a:lnTo>
                    <a:pt x="145213" y="5988"/>
                  </a:lnTo>
                  <a:lnTo>
                    <a:pt x="124359" y="0"/>
                  </a:lnTo>
                  <a:lnTo>
                    <a:pt x="99492" y="3578"/>
                  </a:lnTo>
                  <a:lnTo>
                    <a:pt x="75183" y="14137"/>
                  </a:lnTo>
                  <a:lnTo>
                    <a:pt x="27363" y="59487"/>
                  </a:lnTo>
                  <a:lnTo>
                    <a:pt x="7658" y="95884"/>
                  </a:lnTo>
                  <a:lnTo>
                    <a:pt x="0" y="136304"/>
                  </a:lnTo>
                  <a:lnTo>
                    <a:pt x="3319" y="172326"/>
                  </a:lnTo>
                  <a:lnTo>
                    <a:pt x="11772" y="191302"/>
                  </a:lnTo>
                  <a:lnTo>
                    <a:pt x="17302" y="199637"/>
                  </a:lnTo>
                  <a:lnTo>
                    <a:pt x="25667" y="205195"/>
                  </a:lnTo>
                  <a:lnTo>
                    <a:pt x="47441" y="211369"/>
                  </a:lnTo>
                  <a:lnTo>
                    <a:pt x="57458" y="209506"/>
                  </a:lnTo>
                  <a:lnTo>
                    <a:pt x="74828" y="198077"/>
                  </a:lnTo>
                  <a:lnTo>
                    <a:pt x="105043" y="168211"/>
                  </a:lnTo>
                  <a:lnTo>
                    <a:pt x="135006" y="111853"/>
                  </a:lnTo>
                  <a:lnTo>
                    <a:pt x="147047" y="79684"/>
                  </a:lnTo>
                  <a:lnTo>
                    <a:pt x="150769" y="76093"/>
                  </a:lnTo>
                  <a:lnTo>
                    <a:pt x="154420" y="77208"/>
                  </a:lnTo>
                  <a:lnTo>
                    <a:pt x="158024" y="81461"/>
                  </a:lnTo>
                  <a:lnTo>
                    <a:pt x="178854" y="142991"/>
                  </a:lnTo>
                  <a:lnTo>
                    <a:pt x="192342" y="168515"/>
                  </a:lnTo>
                  <a:lnTo>
                    <a:pt x="210036" y="187658"/>
                  </a:lnTo>
                  <a:lnTo>
                    <a:pt x="259988" y="21630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085457" y="789637"/>
              <a:ext cx="10336" cy="463255"/>
            </a:xfrm>
            <a:custGeom>
              <a:avLst/>
              <a:gdLst/>
              <a:ahLst/>
              <a:cxnLst/>
              <a:rect l="0" t="0" r="0" b="0"/>
              <a:pathLst>
                <a:path w="10336" h="463255">
                  <a:moveTo>
                    <a:pt x="10335" y="0"/>
                  </a:moveTo>
                  <a:lnTo>
                    <a:pt x="2002" y="54144"/>
                  </a:lnTo>
                  <a:lnTo>
                    <a:pt x="457" y="107680"/>
                  </a:lnTo>
                  <a:lnTo>
                    <a:pt x="0" y="170335"/>
                  </a:lnTo>
                  <a:lnTo>
                    <a:pt x="2984" y="227894"/>
                  </a:lnTo>
                  <a:lnTo>
                    <a:pt x="7068" y="272082"/>
                  </a:lnTo>
                  <a:lnTo>
                    <a:pt x="9367" y="335250"/>
                  </a:lnTo>
                  <a:lnTo>
                    <a:pt x="10049" y="391532"/>
                  </a:lnTo>
                  <a:lnTo>
                    <a:pt x="10279" y="447353"/>
                  </a:lnTo>
                  <a:lnTo>
                    <a:pt x="10335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958922" y="979150"/>
              <a:ext cx="294799" cy="31586"/>
            </a:xfrm>
            <a:custGeom>
              <a:avLst/>
              <a:gdLst/>
              <a:ahLst/>
              <a:cxnLst/>
              <a:rect l="0" t="0" r="0" b="0"/>
              <a:pathLst>
                <a:path w="294799" h="31586">
                  <a:moveTo>
                    <a:pt x="294798" y="0"/>
                  </a:moveTo>
                  <a:lnTo>
                    <a:pt x="252771" y="6066"/>
                  </a:lnTo>
                  <a:lnTo>
                    <a:pt x="191263" y="1545"/>
                  </a:lnTo>
                  <a:lnTo>
                    <a:pt x="151037" y="3577"/>
                  </a:lnTo>
                  <a:lnTo>
                    <a:pt x="89236" y="9155"/>
                  </a:lnTo>
                  <a:lnTo>
                    <a:pt x="26222" y="2180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70651" y="1147606"/>
              <a:ext cx="14655" cy="105286"/>
            </a:xfrm>
            <a:custGeom>
              <a:avLst/>
              <a:gdLst/>
              <a:ahLst/>
              <a:cxnLst/>
              <a:rect l="0" t="0" r="0" b="0"/>
              <a:pathLst>
                <a:path w="14655" h="105286">
                  <a:moveTo>
                    <a:pt x="14654" y="0"/>
                  </a:moveTo>
                  <a:lnTo>
                    <a:pt x="0" y="49552"/>
                  </a:lnTo>
                  <a:lnTo>
                    <a:pt x="4125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95834" y="100020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405451" y="1105492"/>
              <a:ext cx="149146" cy="182027"/>
            </a:xfrm>
            <a:custGeom>
              <a:avLst/>
              <a:gdLst/>
              <a:ahLst/>
              <a:cxnLst/>
              <a:rect l="0" t="0" r="0" b="0"/>
              <a:pathLst>
                <a:path w="149146" h="182027">
                  <a:moveTo>
                    <a:pt x="111482" y="0"/>
                  </a:moveTo>
                  <a:lnTo>
                    <a:pt x="68790" y="14572"/>
                  </a:lnTo>
                  <a:lnTo>
                    <a:pt x="32729" y="39403"/>
                  </a:lnTo>
                  <a:lnTo>
                    <a:pt x="10288" y="65487"/>
                  </a:lnTo>
                  <a:lnTo>
                    <a:pt x="2166" y="88377"/>
                  </a:lnTo>
                  <a:lnTo>
                    <a:pt x="0" y="101032"/>
                  </a:lnTo>
                  <a:lnTo>
                    <a:pt x="3832" y="124452"/>
                  </a:lnTo>
                  <a:lnTo>
                    <a:pt x="19144" y="154248"/>
                  </a:lnTo>
                  <a:lnTo>
                    <a:pt x="33008" y="169160"/>
                  </a:lnTo>
                  <a:lnTo>
                    <a:pt x="50868" y="179687"/>
                  </a:lnTo>
                  <a:lnTo>
                    <a:pt x="73624" y="182026"/>
                  </a:lnTo>
                  <a:lnTo>
                    <a:pt x="96996" y="177997"/>
                  </a:lnTo>
                  <a:lnTo>
                    <a:pt x="115182" y="168407"/>
                  </a:lnTo>
                  <a:lnTo>
                    <a:pt x="138574" y="144265"/>
                  </a:lnTo>
                  <a:lnTo>
                    <a:pt x="146919" y="121829"/>
                  </a:lnTo>
                  <a:lnTo>
                    <a:pt x="149145" y="109295"/>
                  </a:lnTo>
                  <a:lnTo>
                    <a:pt x="145378" y="86010"/>
                  </a:lnTo>
                  <a:lnTo>
                    <a:pt x="12201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632746" y="1113896"/>
              <a:ext cx="185668" cy="212695"/>
            </a:xfrm>
            <a:custGeom>
              <a:avLst/>
              <a:gdLst/>
              <a:ahLst/>
              <a:cxnLst/>
              <a:rect l="0" t="0" r="0" b="0"/>
              <a:pathLst>
                <a:path w="185668" h="212695">
                  <a:moveTo>
                    <a:pt x="0" y="54767"/>
                  </a:moveTo>
                  <a:lnTo>
                    <a:pt x="15641" y="72748"/>
                  </a:lnTo>
                  <a:lnTo>
                    <a:pt x="34843" y="124508"/>
                  </a:lnTo>
                  <a:lnTo>
                    <a:pt x="46743" y="169798"/>
                  </a:lnTo>
                  <a:lnTo>
                    <a:pt x="44951" y="191290"/>
                  </a:lnTo>
                  <a:lnTo>
                    <a:pt x="44005" y="193745"/>
                  </a:lnTo>
                  <a:lnTo>
                    <a:pt x="42280" y="138438"/>
                  </a:lnTo>
                  <a:lnTo>
                    <a:pt x="42146" y="77447"/>
                  </a:lnTo>
                  <a:lnTo>
                    <a:pt x="47709" y="25582"/>
                  </a:lnTo>
                  <a:lnTo>
                    <a:pt x="52863" y="16593"/>
                  </a:lnTo>
                  <a:lnTo>
                    <a:pt x="67948" y="3485"/>
                  </a:lnTo>
                  <a:lnTo>
                    <a:pt x="92590" y="0"/>
                  </a:lnTo>
                  <a:lnTo>
                    <a:pt x="107350" y="708"/>
                  </a:lnTo>
                  <a:lnTo>
                    <a:pt x="129989" y="10853"/>
                  </a:lnTo>
                  <a:lnTo>
                    <a:pt x="139302" y="18472"/>
                  </a:lnTo>
                  <a:lnTo>
                    <a:pt x="152769" y="39416"/>
                  </a:lnTo>
                  <a:lnTo>
                    <a:pt x="176535" y="90989"/>
                  </a:lnTo>
                  <a:lnTo>
                    <a:pt x="185667" y="137899"/>
                  </a:lnTo>
                  <a:lnTo>
                    <a:pt x="180673" y="199610"/>
                  </a:lnTo>
                  <a:lnTo>
                    <a:pt x="178984" y="212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947795" y="1073906"/>
              <a:ext cx="285960" cy="349937"/>
            </a:xfrm>
            <a:custGeom>
              <a:avLst/>
              <a:gdLst/>
              <a:ahLst/>
              <a:cxnLst/>
              <a:rect l="0" t="0" r="0" b="0"/>
              <a:pathLst>
                <a:path w="285960" h="349937">
                  <a:moveTo>
                    <a:pt x="169261" y="0"/>
                  </a:moveTo>
                  <a:lnTo>
                    <a:pt x="129573" y="2340"/>
                  </a:lnTo>
                  <a:lnTo>
                    <a:pt x="74825" y="23720"/>
                  </a:lnTo>
                  <a:lnTo>
                    <a:pt x="25024" y="61789"/>
                  </a:lnTo>
                  <a:lnTo>
                    <a:pt x="10399" y="77765"/>
                  </a:lnTo>
                  <a:lnTo>
                    <a:pt x="0" y="96563"/>
                  </a:lnTo>
                  <a:lnTo>
                    <a:pt x="268" y="105320"/>
                  </a:lnTo>
                  <a:lnTo>
                    <a:pt x="3957" y="113497"/>
                  </a:lnTo>
                  <a:lnTo>
                    <a:pt x="9925" y="121288"/>
                  </a:lnTo>
                  <a:lnTo>
                    <a:pt x="32155" y="129945"/>
                  </a:lnTo>
                  <a:lnTo>
                    <a:pt x="94085" y="141092"/>
                  </a:lnTo>
                  <a:lnTo>
                    <a:pt x="154238" y="155729"/>
                  </a:lnTo>
                  <a:lnTo>
                    <a:pt x="204942" y="179937"/>
                  </a:lnTo>
                  <a:lnTo>
                    <a:pt x="243770" y="212838"/>
                  </a:lnTo>
                  <a:lnTo>
                    <a:pt x="269197" y="248417"/>
                  </a:lnTo>
                  <a:lnTo>
                    <a:pt x="285959" y="288594"/>
                  </a:lnTo>
                  <a:lnTo>
                    <a:pt x="285664" y="302361"/>
                  </a:lnTo>
                  <a:lnTo>
                    <a:pt x="275978" y="330135"/>
                  </a:lnTo>
                  <a:lnTo>
                    <a:pt x="264973" y="339413"/>
                  </a:lnTo>
                  <a:lnTo>
                    <a:pt x="234027" y="349722"/>
                  </a:lnTo>
                  <a:lnTo>
                    <a:pt x="182732" y="349936"/>
                  </a:lnTo>
                  <a:lnTo>
                    <a:pt x="130489" y="342591"/>
                  </a:lnTo>
                  <a:lnTo>
                    <a:pt x="73518" y="330798"/>
                  </a:lnTo>
                  <a:lnTo>
                    <a:pt x="53448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310322" y="1916186"/>
            <a:ext cx="3450097" cy="717282"/>
            <a:chOff x="2310322" y="1916186"/>
            <a:chExt cx="3450097" cy="717282"/>
          </a:xfrm>
        </p:grpSpPr>
        <p:sp>
          <p:nvSpPr>
            <p:cNvPr id="19" name="Freeform 18"/>
            <p:cNvSpPr/>
            <p:nvPr/>
          </p:nvSpPr>
          <p:spPr>
            <a:xfrm>
              <a:off x="2310322" y="2266023"/>
              <a:ext cx="290217" cy="367445"/>
            </a:xfrm>
            <a:custGeom>
              <a:avLst/>
              <a:gdLst/>
              <a:ahLst/>
              <a:cxnLst/>
              <a:rect l="0" t="0" r="0" b="0"/>
              <a:pathLst>
                <a:path w="290217" h="367445">
                  <a:moveTo>
                    <a:pt x="227045" y="81831"/>
                  </a:moveTo>
                  <a:lnTo>
                    <a:pt x="212391" y="37869"/>
                  </a:lnTo>
                  <a:lnTo>
                    <a:pt x="199475" y="24078"/>
                  </a:lnTo>
                  <a:lnTo>
                    <a:pt x="162588" y="5692"/>
                  </a:lnTo>
                  <a:lnTo>
                    <a:pt x="115140" y="0"/>
                  </a:lnTo>
                  <a:lnTo>
                    <a:pt x="67806" y="9492"/>
                  </a:lnTo>
                  <a:lnTo>
                    <a:pt x="44748" y="23944"/>
                  </a:lnTo>
                  <a:lnTo>
                    <a:pt x="18614" y="54931"/>
                  </a:lnTo>
                  <a:lnTo>
                    <a:pt x="10882" y="67408"/>
                  </a:lnTo>
                  <a:lnTo>
                    <a:pt x="0" y="118502"/>
                  </a:lnTo>
                  <a:lnTo>
                    <a:pt x="2365" y="178095"/>
                  </a:lnTo>
                  <a:lnTo>
                    <a:pt x="10475" y="234616"/>
                  </a:lnTo>
                  <a:lnTo>
                    <a:pt x="24866" y="290476"/>
                  </a:lnTo>
                  <a:lnTo>
                    <a:pt x="43658" y="329136"/>
                  </a:lnTo>
                  <a:lnTo>
                    <a:pt x="61312" y="348112"/>
                  </a:lnTo>
                  <a:lnTo>
                    <a:pt x="90982" y="366360"/>
                  </a:lnTo>
                  <a:lnTo>
                    <a:pt x="101241" y="367444"/>
                  </a:lnTo>
                  <a:lnTo>
                    <a:pt x="122000" y="362408"/>
                  </a:lnTo>
                  <a:lnTo>
                    <a:pt x="153417" y="340830"/>
                  </a:lnTo>
                  <a:lnTo>
                    <a:pt x="168195" y="318995"/>
                  </a:lnTo>
                  <a:lnTo>
                    <a:pt x="192804" y="266849"/>
                  </a:lnTo>
                  <a:lnTo>
                    <a:pt x="211790" y="211488"/>
                  </a:lnTo>
                  <a:lnTo>
                    <a:pt x="223685" y="155493"/>
                  </a:lnTo>
                  <a:lnTo>
                    <a:pt x="223212" y="128608"/>
                  </a:lnTo>
                  <a:lnTo>
                    <a:pt x="215203" y="104961"/>
                  </a:lnTo>
                  <a:lnTo>
                    <a:pt x="210962" y="100760"/>
                  </a:lnTo>
                  <a:lnTo>
                    <a:pt x="206964" y="101470"/>
                  </a:lnTo>
                  <a:lnTo>
                    <a:pt x="203130" y="105452"/>
                  </a:lnTo>
                  <a:lnTo>
                    <a:pt x="198869" y="122355"/>
                  </a:lnTo>
                  <a:lnTo>
                    <a:pt x="197732" y="133414"/>
                  </a:lnTo>
                  <a:lnTo>
                    <a:pt x="215545" y="195310"/>
                  </a:lnTo>
                  <a:lnTo>
                    <a:pt x="224274" y="216494"/>
                  </a:lnTo>
                  <a:lnTo>
                    <a:pt x="243512" y="241575"/>
                  </a:lnTo>
                  <a:lnTo>
                    <a:pt x="290216" y="2818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674238" y="2335014"/>
              <a:ext cx="200042" cy="212883"/>
            </a:xfrm>
            <a:custGeom>
              <a:avLst/>
              <a:gdLst/>
              <a:ahLst/>
              <a:cxnLst/>
              <a:rect l="0" t="0" r="0" b="0"/>
              <a:pathLst>
                <a:path w="200042" h="212883">
                  <a:moveTo>
                    <a:pt x="0" y="65483"/>
                  </a:moveTo>
                  <a:lnTo>
                    <a:pt x="5589" y="127575"/>
                  </a:lnTo>
                  <a:lnTo>
                    <a:pt x="21331" y="181154"/>
                  </a:lnTo>
                  <a:lnTo>
                    <a:pt x="24749" y="191730"/>
                  </a:lnTo>
                  <a:lnTo>
                    <a:pt x="27028" y="192932"/>
                  </a:lnTo>
                  <a:lnTo>
                    <a:pt x="29560" y="178669"/>
                  </a:lnTo>
                  <a:lnTo>
                    <a:pt x="31185" y="129088"/>
                  </a:lnTo>
                  <a:lnTo>
                    <a:pt x="34626" y="70421"/>
                  </a:lnTo>
                  <a:lnTo>
                    <a:pt x="46224" y="24345"/>
                  </a:lnTo>
                  <a:lnTo>
                    <a:pt x="51873" y="15831"/>
                  </a:lnTo>
                  <a:lnTo>
                    <a:pt x="67508" y="3251"/>
                  </a:lnTo>
                  <a:lnTo>
                    <a:pt x="86156" y="0"/>
                  </a:lnTo>
                  <a:lnTo>
                    <a:pt x="106142" y="3624"/>
                  </a:lnTo>
                  <a:lnTo>
                    <a:pt x="126723" y="13034"/>
                  </a:lnTo>
                  <a:lnTo>
                    <a:pt x="152451" y="37074"/>
                  </a:lnTo>
                  <a:lnTo>
                    <a:pt x="180935" y="77809"/>
                  </a:lnTo>
                  <a:lnTo>
                    <a:pt x="193861" y="117358"/>
                  </a:lnTo>
                  <a:lnTo>
                    <a:pt x="198821" y="176292"/>
                  </a:lnTo>
                  <a:lnTo>
                    <a:pt x="200041" y="2128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992870" y="2093809"/>
              <a:ext cx="218322" cy="477029"/>
            </a:xfrm>
            <a:custGeom>
              <a:avLst/>
              <a:gdLst/>
              <a:ahLst/>
              <a:cxnLst/>
              <a:rect l="0" t="0" r="0" b="0"/>
              <a:pathLst>
                <a:path w="218322" h="477029">
                  <a:moveTo>
                    <a:pt x="134093" y="285631"/>
                  </a:moveTo>
                  <a:lnTo>
                    <a:pt x="128504" y="268863"/>
                  </a:lnTo>
                  <a:lnTo>
                    <a:pt x="116402" y="257512"/>
                  </a:lnTo>
                  <a:lnTo>
                    <a:pt x="108261" y="252847"/>
                  </a:lnTo>
                  <a:lnTo>
                    <a:pt x="86737" y="250783"/>
                  </a:lnTo>
                  <a:lnTo>
                    <a:pt x="63913" y="254935"/>
                  </a:lnTo>
                  <a:lnTo>
                    <a:pt x="45970" y="264579"/>
                  </a:lnTo>
                  <a:lnTo>
                    <a:pt x="22715" y="288752"/>
                  </a:lnTo>
                  <a:lnTo>
                    <a:pt x="6596" y="323731"/>
                  </a:lnTo>
                  <a:lnTo>
                    <a:pt x="0" y="363730"/>
                  </a:lnTo>
                  <a:lnTo>
                    <a:pt x="3635" y="405218"/>
                  </a:lnTo>
                  <a:lnTo>
                    <a:pt x="12161" y="426908"/>
                  </a:lnTo>
                  <a:lnTo>
                    <a:pt x="36698" y="459897"/>
                  </a:lnTo>
                  <a:lnTo>
                    <a:pt x="68321" y="476215"/>
                  </a:lnTo>
                  <a:lnTo>
                    <a:pt x="79717" y="477028"/>
                  </a:lnTo>
                  <a:lnTo>
                    <a:pt x="101737" y="471692"/>
                  </a:lnTo>
                  <a:lnTo>
                    <a:pt x="120103" y="458402"/>
                  </a:lnTo>
                  <a:lnTo>
                    <a:pt x="156546" y="415685"/>
                  </a:lnTo>
                  <a:lnTo>
                    <a:pt x="175971" y="364720"/>
                  </a:lnTo>
                  <a:lnTo>
                    <a:pt x="191845" y="308662"/>
                  </a:lnTo>
                  <a:lnTo>
                    <a:pt x="196194" y="253742"/>
                  </a:lnTo>
                  <a:lnTo>
                    <a:pt x="197053" y="197834"/>
                  </a:lnTo>
                  <a:lnTo>
                    <a:pt x="188817" y="146626"/>
                  </a:lnTo>
                  <a:lnTo>
                    <a:pt x="179294" y="93536"/>
                  </a:lnTo>
                  <a:lnTo>
                    <a:pt x="167893" y="41411"/>
                  </a:lnTo>
                  <a:lnTo>
                    <a:pt x="156525" y="10582"/>
                  </a:lnTo>
                  <a:lnTo>
                    <a:pt x="150217" y="2829"/>
                  </a:lnTo>
                  <a:lnTo>
                    <a:pt x="143673" y="0"/>
                  </a:lnTo>
                  <a:lnTo>
                    <a:pt x="136970" y="454"/>
                  </a:lnTo>
                  <a:lnTo>
                    <a:pt x="132502" y="5436"/>
                  </a:lnTo>
                  <a:lnTo>
                    <a:pt x="127537" y="23450"/>
                  </a:lnTo>
                  <a:lnTo>
                    <a:pt x="132755" y="75481"/>
                  </a:lnTo>
                  <a:lnTo>
                    <a:pt x="141756" y="130948"/>
                  </a:lnTo>
                  <a:lnTo>
                    <a:pt x="151831" y="191836"/>
                  </a:lnTo>
                  <a:lnTo>
                    <a:pt x="163396" y="253161"/>
                  </a:lnTo>
                  <a:lnTo>
                    <a:pt x="179950" y="306556"/>
                  </a:lnTo>
                  <a:lnTo>
                    <a:pt x="193954" y="344473"/>
                  </a:lnTo>
                  <a:lnTo>
                    <a:pt x="218321" y="3803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31960" y="1979357"/>
              <a:ext cx="268870" cy="505369"/>
            </a:xfrm>
            <a:custGeom>
              <a:avLst/>
              <a:gdLst/>
              <a:ahLst/>
              <a:cxnLst/>
              <a:rect l="0" t="0" r="0" b="0"/>
              <a:pathLst>
                <a:path w="268870" h="505369">
                  <a:moveTo>
                    <a:pt x="58299" y="505368"/>
                  </a:moveTo>
                  <a:lnTo>
                    <a:pt x="58299" y="456437"/>
                  </a:lnTo>
                  <a:lnTo>
                    <a:pt x="55179" y="408592"/>
                  </a:lnTo>
                  <a:lnTo>
                    <a:pt x="46846" y="357371"/>
                  </a:lnTo>
                  <a:lnTo>
                    <a:pt x="33550" y="298839"/>
                  </a:lnTo>
                  <a:lnTo>
                    <a:pt x="19658" y="236671"/>
                  </a:lnTo>
                  <a:lnTo>
                    <a:pt x="10325" y="186588"/>
                  </a:lnTo>
                  <a:lnTo>
                    <a:pt x="3459" y="130270"/>
                  </a:lnTo>
                  <a:lnTo>
                    <a:pt x="0" y="107031"/>
                  </a:lnTo>
                  <a:lnTo>
                    <a:pt x="2363" y="85004"/>
                  </a:lnTo>
                  <a:lnTo>
                    <a:pt x="10432" y="66635"/>
                  </a:lnTo>
                  <a:lnTo>
                    <a:pt x="15859" y="58462"/>
                  </a:lnTo>
                  <a:lnTo>
                    <a:pt x="31247" y="46260"/>
                  </a:lnTo>
                  <a:lnTo>
                    <a:pt x="50955" y="38108"/>
                  </a:lnTo>
                  <a:lnTo>
                    <a:pt x="101735" y="29754"/>
                  </a:lnTo>
                  <a:lnTo>
                    <a:pt x="162415" y="22775"/>
                  </a:lnTo>
                  <a:lnTo>
                    <a:pt x="221151" y="12991"/>
                  </a:lnTo>
                  <a:lnTo>
                    <a:pt x="2688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811316" y="2232041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89427" y="15641"/>
                  </a:lnTo>
                  <a:lnTo>
                    <a:pt x="53533" y="2634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003263" y="2263626"/>
              <a:ext cx="180279" cy="216724"/>
            </a:xfrm>
            <a:custGeom>
              <a:avLst/>
              <a:gdLst/>
              <a:ahLst/>
              <a:cxnLst/>
              <a:rect l="0" t="0" r="0" b="0"/>
              <a:pathLst>
                <a:path w="180279" h="216724">
                  <a:moveTo>
                    <a:pt x="18623" y="42115"/>
                  </a:moveTo>
                  <a:lnTo>
                    <a:pt x="1834" y="97159"/>
                  </a:lnTo>
                  <a:lnTo>
                    <a:pt x="0" y="133943"/>
                  </a:lnTo>
                  <a:lnTo>
                    <a:pt x="3717" y="156627"/>
                  </a:lnTo>
                  <a:lnTo>
                    <a:pt x="12388" y="175287"/>
                  </a:lnTo>
                  <a:lnTo>
                    <a:pt x="25210" y="191379"/>
                  </a:lnTo>
                  <a:lnTo>
                    <a:pt x="42607" y="206330"/>
                  </a:lnTo>
                  <a:lnTo>
                    <a:pt x="65158" y="214535"/>
                  </a:lnTo>
                  <a:lnTo>
                    <a:pt x="77722" y="216723"/>
                  </a:lnTo>
                  <a:lnTo>
                    <a:pt x="101041" y="212915"/>
                  </a:lnTo>
                  <a:lnTo>
                    <a:pt x="123104" y="202254"/>
                  </a:lnTo>
                  <a:lnTo>
                    <a:pt x="152915" y="176521"/>
                  </a:lnTo>
                  <a:lnTo>
                    <a:pt x="174654" y="136384"/>
                  </a:lnTo>
                  <a:lnTo>
                    <a:pt x="178796" y="126018"/>
                  </a:lnTo>
                  <a:lnTo>
                    <a:pt x="180278" y="102022"/>
                  </a:lnTo>
                  <a:lnTo>
                    <a:pt x="171697" y="54078"/>
                  </a:lnTo>
                  <a:lnTo>
                    <a:pt x="14496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260605" y="2257949"/>
              <a:ext cx="176325" cy="205720"/>
            </a:xfrm>
            <a:custGeom>
              <a:avLst/>
              <a:gdLst/>
              <a:ahLst/>
              <a:cxnLst/>
              <a:rect l="0" t="0" r="0" b="0"/>
              <a:pathLst>
                <a:path w="176325" h="205720">
                  <a:moveTo>
                    <a:pt x="3436" y="89905"/>
                  </a:moveTo>
                  <a:lnTo>
                    <a:pt x="21394" y="153333"/>
                  </a:lnTo>
                  <a:lnTo>
                    <a:pt x="28185" y="174248"/>
                  </a:lnTo>
                  <a:lnTo>
                    <a:pt x="28124" y="178889"/>
                  </a:lnTo>
                  <a:lnTo>
                    <a:pt x="25744" y="179644"/>
                  </a:lnTo>
                  <a:lnTo>
                    <a:pt x="21818" y="177807"/>
                  </a:lnTo>
                  <a:lnTo>
                    <a:pt x="14335" y="163288"/>
                  </a:lnTo>
                  <a:lnTo>
                    <a:pt x="0" y="110250"/>
                  </a:lnTo>
                  <a:lnTo>
                    <a:pt x="598" y="71757"/>
                  </a:lnTo>
                  <a:lnTo>
                    <a:pt x="13774" y="38125"/>
                  </a:lnTo>
                  <a:lnTo>
                    <a:pt x="32495" y="11522"/>
                  </a:lnTo>
                  <a:lnTo>
                    <a:pt x="52226" y="2426"/>
                  </a:lnTo>
                  <a:lnTo>
                    <a:pt x="64039" y="0"/>
                  </a:lnTo>
                  <a:lnTo>
                    <a:pt x="86523" y="3544"/>
                  </a:lnTo>
                  <a:lnTo>
                    <a:pt x="108214" y="14088"/>
                  </a:lnTo>
                  <a:lnTo>
                    <a:pt x="129552" y="30473"/>
                  </a:lnTo>
                  <a:lnTo>
                    <a:pt x="144495" y="52572"/>
                  </a:lnTo>
                  <a:lnTo>
                    <a:pt x="163621" y="104888"/>
                  </a:lnTo>
                  <a:lnTo>
                    <a:pt x="176324" y="151877"/>
                  </a:lnTo>
                  <a:lnTo>
                    <a:pt x="171892" y="2057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503709" y="2247509"/>
              <a:ext cx="223587" cy="230590"/>
            </a:xfrm>
            <a:custGeom>
              <a:avLst/>
              <a:gdLst/>
              <a:ahLst/>
              <a:cxnLst/>
              <a:rect l="0" t="0" r="0" b="0"/>
              <a:pathLst>
                <a:path w="223587" h="230590">
                  <a:moveTo>
                    <a:pt x="149887" y="5589"/>
                  </a:moveTo>
                  <a:lnTo>
                    <a:pt x="133119" y="0"/>
                  </a:lnTo>
                  <a:lnTo>
                    <a:pt x="100335" y="2113"/>
                  </a:lnTo>
                  <a:lnTo>
                    <a:pt x="55740" y="21713"/>
                  </a:lnTo>
                  <a:lnTo>
                    <a:pt x="34345" y="34592"/>
                  </a:lnTo>
                  <a:lnTo>
                    <a:pt x="19376" y="51235"/>
                  </a:lnTo>
                  <a:lnTo>
                    <a:pt x="234" y="90515"/>
                  </a:lnTo>
                  <a:lnTo>
                    <a:pt x="0" y="132788"/>
                  </a:lnTo>
                  <a:lnTo>
                    <a:pt x="7340" y="171179"/>
                  </a:lnTo>
                  <a:lnTo>
                    <a:pt x="19852" y="190709"/>
                  </a:lnTo>
                  <a:lnTo>
                    <a:pt x="37111" y="206017"/>
                  </a:lnTo>
                  <a:lnTo>
                    <a:pt x="87116" y="229324"/>
                  </a:lnTo>
                  <a:lnTo>
                    <a:pt x="111070" y="230589"/>
                  </a:lnTo>
                  <a:lnTo>
                    <a:pt x="136144" y="226082"/>
                  </a:lnTo>
                  <a:lnTo>
                    <a:pt x="168822" y="210390"/>
                  </a:lnTo>
                  <a:lnTo>
                    <a:pt x="223586" y="163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779938" y="1916186"/>
              <a:ext cx="52643" cy="505369"/>
            </a:xfrm>
            <a:custGeom>
              <a:avLst/>
              <a:gdLst/>
              <a:ahLst/>
              <a:cxnLst/>
              <a:rect l="0" t="0" r="0" b="0"/>
              <a:pathLst>
                <a:path w="52643" h="505369">
                  <a:moveTo>
                    <a:pt x="0" y="0"/>
                  </a:moveTo>
                  <a:lnTo>
                    <a:pt x="0" y="60384"/>
                  </a:lnTo>
                  <a:lnTo>
                    <a:pt x="3119" y="111868"/>
                  </a:lnTo>
                  <a:lnTo>
                    <a:pt x="9065" y="171186"/>
                  </a:lnTo>
                  <a:lnTo>
                    <a:pt x="10094" y="219438"/>
                  </a:lnTo>
                  <a:lnTo>
                    <a:pt x="11612" y="279739"/>
                  </a:lnTo>
                  <a:lnTo>
                    <a:pt x="17738" y="326081"/>
                  </a:lnTo>
                  <a:lnTo>
                    <a:pt x="21243" y="385435"/>
                  </a:lnTo>
                  <a:lnTo>
                    <a:pt x="32315" y="442423"/>
                  </a:lnTo>
                  <a:lnTo>
                    <a:pt x="52642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664124" y="2126756"/>
              <a:ext cx="294799" cy="31587"/>
            </a:xfrm>
            <a:custGeom>
              <a:avLst/>
              <a:gdLst/>
              <a:ahLst/>
              <a:cxnLst/>
              <a:rect l="0" t="0" r="0" b="0"/>
              <a:pathLst>
                <a:path w="294799" h="31587">
                  <a:moveTo>
                    <a:pt x="294798" y="0"/>
                  </a:moveTo>
                  <a:lnTo>
                    <a:pt x="257320" y="8333"/>
                  </a:lnTo>
                  <a:lnTo>
                    <a:pt x="198312" y="17475"/>
                  </a:lnTo>
                  <a:lnTo>
                    <a:pt x="141382" y="23469"/>
                  </a:lnTo>
                  <a:lnTo>
                    <a:pt x="84469" y="29982"/>
                  </a:lnTo>
                  <a:lnTo>
                    <a:pt x="28817" y="31269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001036" y="2284683"/>
              <a:ext cx="10530" cy="126344"/>
            </a:xfrm>
            <a:custGeom>
              <a:avLst/>
              <a:gdLst/>
              <a:ahLst/>
              <a:cxnLst/>
              <a:rect l="0" t="0" r="0" b="0"/>
              <a:pathLst>
                <a:path w="10530" h="126344">
                  <a:moveTo>
                    <a:pt x="0" y="0"/>
                  </a:moveTo>
                  <a:lnTo>
                    <a:pt x="0" y="58617"/>
                  </a:lnTo>
                  <a:lnTo>
                    <a:pt x="8333" y="108975"/>
                  </a:lnTo>
                  <a:lnTo>
                    <a:pt x="10529" y="126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90507" y="214781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120128" y="2232041"/>
              <a:ext cx="144989" cy="163446"/>
            </a:xfrm>
            <a:custGeom>
              <a:avLst/>
              <a:gdLst/>
              <a:ahLst/>
              <a:cxnLst/>
              <a:rect l="0" t="0" r="0" b="0"/>
              <a:pathLst>
                <a:path w="144989" h="163446">
                  <a:moveTo>
                    <a:pt x="80949" y="0"/>
                  </a:moveTo>
                  <a:lnTo>
                    <a:pt x="38258" y="14573"/>
                  </a:lnTo>
                  <a:lnTo>
                    <a:pt x="27922" y="20244"/>
                  </a:lnTo>
                  <a:lnTo>
                    <a:pt x="13318" y="35903"/>
                  </a:lnTo>
                  <a:lnTo>
                    <a:pt x="7786" y="44993"/>
                  </a:lnTo>
                  <a:lnTo>
                    <a:pt x="0" y="85731"/>
                  </a:lnTo>
                  <a:lnTo>
                    <a:pt x="4418" y="111802"/>
                  </a:lnTo>
                  <a:lnTo>
                    <a:pt x="20059" y="143091"/>
                  </a:lnTo>
                  <a:lnTo>
                    <a:pt x="26317" y="151546"/>
                  </a:lnTo>
                  <a:lnTo>
                    <a:pt x="35169" y="157183"/>
                  </a:lnTo>
                  <a:lnTo>
                    <a:pt x="57483" y="163445"/>
                  </a:lnTo>
                  <a:lnTo>
                    <a:pt x="90764" y="161382"/>
                  </a:lnTo>
                  <a:lnTo>
                    <a:pt x="109098" y="150104"/>
                  </a:lnTo>
                  <a:lnTo>
                    <a:pt x="132573" y="120904"/>
                  </a:lnTo>
                  <a:lnTo>
                    <a:pt x="139932" y="108679"/>
                  </a:lnTo>
                  <a:lnTo>
                    <a:pt x="144988" y="85736"/>
                  </a:lnTo>
                  <a:lnTo>
                    <a:pt x="142167" y="63841"/>
                  </a:lnTo>
                  <a:lnTo>
                    <a:pt x="133114" y="42412"/>
                  </a:lnTo>
                  <a:lnTo>
                    <a:pt x="121291" y="27429"/>
                  </a:lnTo>
                  <a:lnTo>
                    <a:pt x="102006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316891" y="2181339"/>
              <a:ext cx="157928" cy="210694"/>
            </a:xfrm>
            <a:custGeom>
              <a:avLst/>
              <a:gdLst/>
              <a:ahLst/>
              <a:cxnLst/>
              <a:rect l="0" t="0" r="0" b="0"/>
              <a:pathLst>
                <a:path w="157928" h="210694">
                  <a:moveTo>
                    <a:pt x="0" y="71759"/>
                  </a:moveTo>
                  <a:lnTo>
                    <a:pt x="7235" y="99315"/>
                  </a:lnTo>
                  <a:lnTo>
                    <a:pt x="12998" y="155538"/>
                  </a:lnTo>
                  <a:lnTo>
                    <a:pt x="26061" y="210693"/>
                  </a:lnTo>
                  <a:lnTo>
                    <a:pt x="25563" y="210005"/>
                  </a:lnTo>
                  <a:lnTo>
                    <a:pt x="10000" y="150215"/>
                  </a:lnTo>
                  <a:lnTo>
                    <a:pt x="1975" y="90246"/>
                  </a:lnTo>
                  <a:lnTo>
                    <a:pt x="6174" y="47471"/>
                  </a:lnTo>
                  <a:lnTo>
                    <a:pt x="20417" y="10750"/>
                  </a:lnTo>
                  <a:lnTo>
                    <a:pt x="28819" y="4180"/>
                  </a:lnTo>
                  <a:lnTo>
                    <a:pt x="50633" y="0"/>
                  </a:lnTo>
                  <a:lnTo>
                    <a:pt x="60662" y="2863"/>
                  </a:lnTo>
                  <a:lnTo>
                    <a:pt x="100983" y="36603"/>
                  </a:lnTo>
                  <a:lnTo>
                    <a:pt x="128525" y="81539"/>
                  </a:lnTo>
                  <a:lnTo>
                    <a:pt x="146444" y="135475"/>
                  </a:lnTo>
                  <a:lnTo>
                    <a:pt x="157927" y="1981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527067" y="2137285"/>
              <a:ext cx="233352" cy="261922"/>
            </a:xfrm>
            <a:custGeom>
              <a:avLst/>
              <a:gdLst/>
              <a:ahLst/>
              <a:cxnLst/>
              <a:rect l="0" t="0" r="0" b="0"/>
              <a:pathLst>
                <a:path w="233352" h="261922">
                  <a:moveTo>
                    <a:pt x="147793" y="0"/>
                  </a:moveTo>
                  <a:lnTo>
                    <a:pt x="85512" y="17958"/>
                  </a:lnTo>
                  <a:lnTo>
                    <a:pt x="23186" y="35149"/>
                  </a:lnTo>
                  <a:lnTo>
                    <a:pt x="14419" y="40980"/>
                  </a:lnTo>
                  <a:lnTo>
                    <a:pt x="1558" y="56818"/>
                  </a:lnTo>
                  <a:lnTo>
                    <a:pt x="0" y="64784"/>
                  </a:lnTo>
                  <a:lnTo>
                    <a:pt x="1301" y="72435"/>
                  </a:lnTo>
                  <a:lnTo>
                    <a:pt x="4508" y="79875"/>
                  </a:lnTo>
                  <a:lnTo>
                    <a:pt x="20550" y="91262"/>
                  </a:lnTo>
                  <a:lnTo>
                    <a:pt x="82380" y="110674"/>
                  </a:lnTo>
                  <a:lnTo>
                    <a:pt x="140634" y="117917"/>
                  </a:lnTo>
                  <a:lnTo>
                    <a:pt x="202531" y="135856"/>
                  </a:lnTo>
                  <a:lnTo>
                    <a:pt x="213531" y="144383"/>
                  </a:lnTo>
                  <a:lnTo>
                    <a:pt x="228872" y="166335"/>
                  </a:lnTo>
                  <a:lnTo>
                    <a:pt x="233351" y="188570"/>
                  </a:lnTo>
                  <a:lnTo>
                    <a:pt x="232908" y="199413"/>
                  </a:lnTo>
                  <a:lnTo>
                    <a:pt x="226176" y="217699"/>
                  </a:lnTo>
                  <a:lnTo>
                    <a:pt x="202790" y="248503"/>
                  </a:lnTo>
                  <a:lnTo>
                    <a:pt x="180035" y="256675"/>
                  </a:lnTo>
                  <a:lnTo>
                    <a:pt x="117767" y="261921"/>
                  </a:lnTo>
                  <a:lnTo>
                    <a:pt x="59887" y="261787"/>
                  </a:lnTo>
                  <a:lnTo>
                    <a:pt x="21451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579067" y="231626"/>
            <a:ext cx="2074115" cy="463255"/>
            <a:chOff x="579067" y="231626"/>
            <a:chExt cx="2074115" cy="463255"/>
          </a:xfrm>
        </p:grpSpPr>
        <p:sp>
          <p:nvSpPr>
            <p:cNvPr id="2" name="Freeform 1"/>
            <p:cNvSpPr/>
            <p:nvPr/>
          </p:nvSpPr>
          <p:spPr>
            <a:xfrm>
              <a:off x="747523" y="294797"/>
              <a:ext cx="42115" cy="347442"/>
            </a:xfrm>
            <a:custGeom>
              <a:avLst/>
              <a:gdLst/>
              <a:ahLst/>
              <a:cxnLst/>
              <a:rect l="0" t="0" r="0" b="0"/>
              <a:pathLst>
                <a:path w="42115" h="347442">
                  <a:moveTo>
                    <a:pt x="42114" y="0"/>
                  </a:moveTo>
                  <a:lnTo>
                    <a:pt x="38994" y="57264"/>
                  </a:lnTo>
                  <a:lnTo>
                    <a:pt x="33781" y="109774"/>
                  </a:lnTo>
                  <a:lnTo>
                    <a:pt x="35355" y="160428"/>
                  </a:lnTo>
                  <a:lnTo>
                    <a:pt x="37940" y="188285"/>
                  </a:lnTo>
                  <a:lnTo>
                    <a:pt x="33187" y="250709"/>
                  </a:lnTo>
                  <a:lnTo>
                    <a:pt x="26313" y="302857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79067" y="254196"/>
              <a:ext cx="368498" cy="366986"/>
            </a:xfrm>
            <a:custGeom>
              <a:avLst/>
              <a:gdLst/>
              <a:ahLst/>
              <a:cxnLst/>
              <a:rect l="0" t="0" r="0" b="0"/>
              <a:pathLst>
                <a:path w="368498" h="366986">
                  <a:moveTo>
                    <a:pt x="0" y="72187"/>
                  </a:moveTo>
                  <a:lnTo>
                    <a:pt x="29308" y="33814"/>
                  </a:lnTo>
                  <a:lnTo>
                    <a:pt x="55087" y="18183"/>
                  </a:lnTo>
                  <a:lnTo>
                    <a:pt x="104815" y="3591"/>
                  </a:lnTo>
                  <a:lnTo>
                    <a:pt x="152849" y="0"/>
                  </a:lnTo>
                  <a:lnTo>
                    <a:pt x="215242" y="1906"/>
                  </a:lnTo>
                  <a:lnTo>
                    <a:pt x="272970" y="17655"/>
                  </a:lnTo>
                  <a:lnTo>
                    <a:pt x="294455" y="28843"/>
                  </a:lnTo>
                  <a:lnTo>
                    <a:pt x="312583" y="47854"/>
                  </a:lnTo>
                  <a:lnTo>
                    <a:pt x="320693" y="59474"/>
                  </a:lnTo>
                  <a:lnTo>
                    <a:pt x="326584" y="81745"/>
                  </a:lnTo>
                  <a:lnTo>
                    <a:pt x="324133" y="103341"/>
                  </a:lnTo>
                  <a:lnTo>
                    <a:pt x="309599" y="134060"/>
                  </a:lnTo>
                  <a:lnTo>
                    <a:pt x="297087" y="150769"/>
                  </a:lnTo>
                  <a:lnTo>
                    <a:pt x="271299" y="167740"/>
                  </a:lnTo>
                  <a:lnTo>
                    <a:pt x="241432" y="180178"/>
                  </a:lnTo>
                  <a:lnTo>
                    <a:pt x="235824" y="186295"/>
                  </a:lnTo>
                  <a:lnTo>
                    <a:pt x="233255" y="193882"/>
                  </a:lnTo>
                  <a:lnTo>
                    <a:pt x="232712" y="202450"/>
                  </a:lnTo>
                  <a:lnTo>
                    <a:pt x="238348" y="221329"/>
                  </a:lnTo>
                  <a:lnTo>
                    <a:pt x="254675" y="248568"/>
                  </a:lnTo>
                  <a:lnTo>
                    <a:pt x="301933" y="305741"/>
                  </a:lnTo>
                  <a:lnTo>
                    <a:pt x="340047" y="345257"/>
                  </a:lnTo>
                  <a:lnTo>
                    <a:pt x="368497" y="366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74634" y="413652"/>
              <a:ext cx="164141" cy="200744"/>
            </a:xfrm>
            <a:custGeom>
              <a:avLst/>
              <a:gdLst/>
              <a:ahLst/>
              <a:cxnLst/>
              <a:rect l="0" t="0" r="0" b="0"/>
              <a:pathLst>
                <a:path w="164141" h="200744">
                  <a:moveTo>
                    <a:pt x="4516" y="112772"/>
                  </a:moveTo>
                  <a:lnTo>
                    <a:pt x="41994" y="104439"/>
                  </a:lnTo>
                  <a:lnTo>
                    <a:pt x="98662" y="94128"/>
                  </a:lnTo>
                  <a:lnTo>
                    <a:pt x="129507" y="83201"/>
                  </a:lnTo>
                  <a:lnTo>
                    <a:pt x="146245" y="71944"/>
                  </a:lnTo>
                  <a:lnTo>
                    <a:pt x="158364" y="56022"/>
                  </a:lnTo>
                  <a:lnTo>
                    <a:pt x="163233" y="46863"/>
                  </a:lnTo>
                  <a:lnTo>
                    <a:pt x="164140" y="38417"/>
                  </a:lnTo>
                  <a:lnTo>
                    <a:pt x="158908" y="22794"/>
                  </a:lnTo>
                  <a:lnTo>
                    <a:pt x="145664" y="11171"/>
                  </a:lnTo>
                  <a:lnTo>
                    <a:pt x="126910" y="3275"/>
                  </a:lnTo>
                  <a:lnTo>
                    <a:pt x="91214" y="0"/>
                  </a:lnTo>
                  <a:lnTo>
                    <a:pt x="68784" y="3380"/>
                  </a:lnTo>
                  <a:lnTo>
                    <a:pt x="50237" y="11901"/>
                  </a:lnTo>
                  <a:lnTo>
                    <a:pt x="42016" y="17449"/>
                  </a:lnTo>
                  <a:lnTo>
                    <a:pt x="29761" y="32972"/>
                  </a:lnTo>
                  <a:lnTo>
                    <a:pt x="4884" y="92104"/>
                  </a:lnTo>
                  <a:lnTo>
                    <a:pt x="0" y="112945"/>
                  </a:lnTo>
                  <a:lnTo>
                    <a:pt x="1729" y="133906"/>
                  </a:lnTo>
                  <a:lnTo>
                    <a:pt x="14868" y="165438"/>
                  </a:lnTo>
                  <a:lnTo>
                    <a:pt x="30174" y="180243"/>
                  </a:lnTo>
                  <a:lnTo>
                    <a:pt x="68596" y="199279"/>
                  </a:lnTo>
                  <a:lnTo>
                    <a:pt x="89148" y="200743"/>
                  </a:lnTo>
                  <a:lnTo>
                    <a:pt x="130858" y="197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00899" y="231626"/>
              <a:ext cx="41464" cy="336913"/>
            </a:xfrm>
            <a:custGeom>
              <a:avLst/>
              <a:gdLst/>
              <a:ahLst/>
              <a:cxnLst/>
              <a:rect l="0" t="0" r="0" b="0"/>
              <a:pathLst>
                <a:path w="41464" h="336913">
                  <a:moveTo>
                    <a:pt x="9878" y="0"/>
                  </a:moveTo>
                  <a:lnTo>
                    <a:pt x="2642" y="27557"/>
                  </a:lnTo>
                  <a:lnTo>
                    <a:pt x="0" y="90018"/>
                  </a:lnTo>
                  <a:lnTo>
                    <a:pt x="5067" y="152832"/>
                  </a:lnTo>
                  <a:lnTo>
                    <a:pt x="16163" y="215846"/>
                  </a:lnTo>
                  <a:lnTo>
                    <a:pt x="20319" y="266076"/>
                  </a:lnTo>
                  <a:lnTo>
                    <a:pt x="31611" y="316204"/>
                  </a:lnTo>
                  <a:lnTo>
                    <a:pt x="41463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01554" y="435896"/>
              <a:ext cx="246136" cy="152420"/>
            </a:xfrm>
            <a:custGeom>
              <a:avLst/>
              <a:gdLst/>
              <a:ahLst/>
              <a:cxnLst/>
              <a:rect l="0" t="0" r="0" b="0"/>
              <a:pathLst>
                <a:path w="246136" h="152420">
                  <a:moveTo>
                    <a:pt x="140850" y="48414"/>
                  </a:moveTo>
                  <a:lnTo>
                    <a:pt x="135261" y="31647"/>
                  </a:lnTo>
                  <a:lnTo>
                    <a:pt x="123158" y="17176"/>
                  </a:lnTo>
                  <a:lnTo>
                    <a:pt x="115017" y="10041"/>
                  </a:lnTo>
                  <a:lnTo>
                    <a:pt x="93494" y="2114"/>
                  </a:lnTo>
                  <a:lnTo>
                    <a:pt x="81203" y="0"/>
                  </a:lnTo>
                  <a:lnTo>
                    <a:pt x="61308" y="3890"/>
                  </a:lnTo>
                  <a:lnTo>
                    <a:pt x="36953" y="19234"/>
                  </a:lnTo>
                  <a:lnTo>
                    <a:pt x="23314" y="33106"/>
                  </a:lnTo>
                  <a:lnTo>
                    <a:pt x="1167" y="80757"/>
                  </a:lnTo>
                  <a:lnTo>
                    <a:pt x="0" y="101393"/>
                  </a:lnTo>
                  <a:lnTo>
                    <a:pt x="4550" y="122263"/>
                  </a:lnTo>
                  <a:lnTo>
                    <a:pt x="14372" y="143237"/>
                  </a:lnTo>
                  <a:lnTo>
                    <a:pt x="22606" y="149064"/>
                  </a:lnTo>
                  <a:lnTo>
                    <a:pt x="44233" y="152419"/>
                  </a:lnTo>
                  <a:lnTo>
                    <a:pt x="66324" y="146891"/>
                  </a:lnTo>
                  <a:lnTo>
                    <a:pt x="95371" y="130625"/>
                  </a:lnTo>
                  <a:lnTo>
                    <a:pt x="103512" y="124279"/>
                  </a:lnTo>
                  <a:lnTo>
                    <a:pt x="115676" y="104749"/>
                  </a:lnTo>
                  <a:lnTo>
                    <a:pt x="122642" y="81641"/>
                  </a:lnTo>
                  <a:lnTo>
                    <a:pt x="122327" y="57089"/>
                  </a:lnTo>
                  <a:lnTo>
                    <a:pt x="150184" y="117206"/>
                  </a:lnTo>
                  <a:lnTo>
                    <a:pt x="180790" y="139247"/>
                  </a:lnTo>
                  <a:lnTo>
                    <a:pt x="203055" y="144157"/>
                  </a:lnTo>
                  <a:lnTo>
                    <a:pt x="222309" y="142439"/>
                  </a:lnTo>
                  <a:lnTo>
                    <a:pt x="246135" y="13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600331" y="252683"/>
              <a:ext cx="31587" cy="305328"/>
            </a:xfrm>
            <a:custGeom>
              <a:avLst/>
              <a:gdLst/>
              <a:ahLst/>
              <a:cxnLst/>
              <a:rect l="0" t="0" r="0" b="0"/>
              <a:pathLst>
                <a:path w="31587" h="305328">
                  <a:moveTo>
                    <a:pt x="0" y="0"/>
                  </a:moveTo>
                  <a:lnTo>
                    <a:pt x="0" y="52051"/>
                  </a:lnTo>
                  <a:lnTo>
                    <a:pt x="3120" y="108230"/>
                  </a:lnTo>
                  <a:lnTo>
                    <a:pt x="11453" y="166209"/>
                  </a:lnTo>
                  <a:lnTo>
                    <a:pt x="18212" y="217314"/>
                  </a:lnTo>
                  <a:lnTo>
                    <a:pt x="20495" y="276503"/>
                  </a:lnTo>
                  <a:lnTo>
                    <a:pt x="23927" y="292516"/>
                  </a:lnTo>
                  <a:lnTo>
                    <a:pt x="31586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73989" y="347440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09068" y="0"/>
                  </a:lnTo>
                  <a:lnTo>
                    <a:pt x="147418" y="7236"/>
                  </a:lnTo>
                  <a:lnTo>
                    <a:pt x="85848" y="15684"/>
                  </a:lnTo>
                  <a:lnTo>
                    <a:pt x="31799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763198" y="442196"/>
              <a:ext cx="16119" cy="126343"/>
            </a:xfrm>
            <a:custGeom>
              <a:avLst/>
              <a:gdLst/>
              <a:ahLst/>
              <a:cxnLst/>
              <a:rect l="0" t="0" r="0" b="0"/>
              <a:pathLst>
                <a:path w="16119" h="126343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5" y="106973"/>
                  </a:lnTo>
                  <a:lnTo>
                    <a:pt x="16118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79316" y="35796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838111" y="418366"/>
              <a:ext cx="146468" cy="149799"/>
            </a:xfrm>
            <a:custGeom>
              <a:avLst/>
              <a:gdLst/>
              <a:ahLst/>
              <a:cxnLst/>
              <a:rect l="0" t="0" r="0" b="0"/>
              <a:pathLst>
                <a:path w="146468" h="149799">
                  <a:moveTo>
                    <a:pt x="109661" y="13302"/>
                  </a:moveTo>
                  <a:lnTo>
                    <a:pt x="98482" y="2123"/>
                  </a:lnTo>
                  <a:lnTo>
                    <a:pt x="91680" y="0"/>
                  </a:lnTo>
                  <a:lnTo>
                    <a:pt x="74763" y="761"/>
                  </a:lnTo>
                  <a:lnTo>
                    <a:pt x="45508" y="13356"/>
                  </a:lnTo>
                  <a:lnTo>
                    <a:pt x="14613" y="37494"/>
                  </a:lnTo>
                  <a:lnTo>
                    <a:pt x="3076" y="59929"/>
                  </a:lnTo>
                  <a:lnTo>
                    <a:pt x="0" y="72463"/>
                  </a:lnTo>
                  <a:lnTo>
                    <a:pt x="2821" y="98867"/>
                  </a:lnTo>
                  <a:lnTo>
                    <a:pt x="13043" y="123861"/>
                  </a:lnTo>
                  <a:lnTo>
                    <a:pt x="29285" y="142768"/>
                  </a:lnTo>
                  <a:lnTo>
                    <a:pt x="39699" y="147576"/>
                  </a:lnTo>
                  <a:lnTo>
                    <a:pt x="63749" y="149798"/>
                  </a:lnTo>
                  <a:lnTo>
                    <a:pt x="90035" y="140647"/>
                  </a:lnTo>
                  <a:lnTo>
                    <a:pt x="114976" y="124882"/>
                  </a:lnTo>
                  <a:lnTo>
                    <a:pt x="133860" y="106177"/>
                  </a:lnTo>
                  <a:lnTo>
                    <a:pt x="143812" y="83046"/>
                  </a:lnTo>
                  <a:lnTo>
                    <a:pt x="146467" y="70326"/>
                  </a:lnTo>
                  <a:lnTo>
                    <a:pt x="145896" y="59507"/>
                  </a:lnTo>
                  <a:lnTo>
                    <a:pt x="139023" y="41246"/>
                  </a:lnTo>
                  <a:lnTo>
                    <a:pt x="120189" y="13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021471" y="400396"/>
              <a:ext cx="187064" cy="220786"/>
            </a:xfrm>
            <a:custGeom>
              <a:avLst/>
              <a:gdLst/>
              <a:ahLst/>
              <a:cxnLst/>
              <a:rect l="0" t="0" r="0" b="0"/>
              <a:pathLst>
                <a:path w="187064" h="220786">
                  <a:moveTo>
                    <a:pt x="0" y="31272"/>
                  </a:moveTo>
                  <a:lnTo>
                    <a:pt x="17958" y="86317"/>
                  </a:lnTo>
                  <a:lnTo>
                    <a:pt x="31667" y="137725"/>
                  </a:lnTo>
                  <a:lnTo>
                    <a:pt x="45640" y="187350"/>
                  </a:lnTo>
                  <a:lnTo>
                    <a:pt x="45634" y="190306"/>
                  </a:lnTo>
                  <a:lnTo>
                    <a:pt x="39389" y="181113"/>
                  </a:lnTo>
                  <a:lnTo>
                    <a:pt x="29494" y="124039"/>
                  </a:lnTo>
                  <a:lnTo>
                    <a:pt x="25977" y="98238"/>
                  </a:lnTo>
                  <a:lnTo>
                    <a:pt x="36205" y="36711"/>
                  </a:lnTo>
                  <a:lnTo>
                    <a:pt x="51542" y="6887"/>
                  </a:lnTo>
                  <a:lnTo>
                    <a:pt x="60097" y="2147"/>
                  </a:lnTo>
                  <a:lnTo>
                    <a:pt x="82082" y="0"/>
                  </a:lnTo>
                  <a:lnTo>
                    <a:pt x="104331" y="9185"/>
                  </a:lnTo>
                  <a:lnTo>
                    <a:pt x="136588" y="37206"/>
                  </a:lnTo>
                  <a:lnTo>
                    <a:pt x="155462" y="61985"/>
                  </a:lnTo>
                  <a:lnTo>
                    <a:pt x="181245" y="124296"/>
                  </a:lnTo>
                  <a:lnTo>
                    <a:pt x="187063" y="162690"/>
                  </a:lnTo>
                  <a:lnTo>
                    <a:pt x="178984" y="2207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715937" y="663295"/>
              <a:ext cx="1431877" cy="31586"/>
            </a:xfrm>
            <a:custGeom>
              <a:avLst/>
              <a:gdLst/>
              <a:ahLst/>
              <a:cxnLst/>
              <a:rect l="0" t="0" r="0" b="0"/>
              <a:pathLst>
                <a:path w="1431877" h="31586">
                  <a:moveTo>
                    <a:pt x="1431876" y="0"/>
                  </a:moveTo>
                  <a:lnTo>
                    <a:pt x="1371492" y="3119"/>
                  </a:lnTo>
                  <a:lnTo>
                    <a:pt x="1316888" y="8333"/>
                  </a:lnTo>
                  <a:lnTo>
                    <a:pt x="1260545" y="6758"/>
                  </a:lnTo>
                  <a:lnTo>
                    <a:pt x="1199397" y="2002"/>
                  </a:lnTo>
                  <a:lnTo>
                    <a:pt x="1146184" y="3713"/>
                  </a:lnTo>
                  <a:lnTo>
                    <a:pt x="1091174" y="9182"/>
                  </a:lnTo>
                  <a:lnTo>
                    <a:pt x="1032490" y="4540"/>
                  </a:lnTo>
                  <a:lnTo>
                    <a:pt x="989989" y="2018"/>
                  </a:lnTo>
                  <a:lnTo>
                    <a:pt x="946533" y="897"/>
                  </a:lnTo>
                  <a:lnTo>
                    <a:pt x="899923" y="398"/>
                  </a:lnTo>
                  <a:lnTo>
                    <a:pt x="851912" y="3297"/>
                  </a:lnTo>
                  <a:lnTo>
                    <a:pt x="803277" y="7314"/>
                  </a:lnTo>
                  <a:lnTo>
                    <a:pt x="754366" y="9100"/>
                  </a:lnTo>
                  <a:lnTo>
                    <a:pt x="697558" y="10105"/>
                  </a:lnTo>
                  <a:lnTo>
                    <a:pt x="651091" y="10403"/>
                  </a:lnTo>
                  <a:lnTo>
                    <a:pt x="590919" y="10491"/>
                  </a:lnTo>
                  <a:lnTo>
                    <a:pt x="548070" y="10512"/>
                  </a:lnTo>
                  <a:lnTo>
                    <a:pt x="490725" y="10523"/>
                  </a:lnTo>
                  <a:lnTo>
                    <a:pt x="434739" y="13646"/>
                  </a:lnTo>
                  <a:lnTo>
                    <a:pt x="390919" y="17763"/>
                  </a:lnTo>
                  <a:lnTo>
                    <a:pt x="329128" y="20081"/>
                  </a:lnTo>
                  <a:lnTo>
                    <a:pt x="277804" y="20768"/>
                  </a:lnTo>
                  <a:lnTo>
                    <a:pt x="219183" y="20971"/>
                  </a:lnTo>
                  <a:lnTo>
                    <a:pt x="160870" y="22201"/>
                  </a:lnTo>
                  <a:lnTo>
                    <a:pt x="101707" y="29385"/>
                  </a:lnTo>
                  <a:lnTo>
                    <a:pt x="39978" y="3115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58425" y="421139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0"/>
                  </a:moveTo>
                  <a:lnTo>
                    <a:pt x="36139" y="1465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2937450" y="173027"/>
            <a:ext cx="5225964" cy="648186"/>
            <a:chOff x="2937450" y="173027"/>
            <a:chExt cx="5225964" cy="648186"/>
          </a:xfrm>
        </p:grpSpPr>
        <p:sp>
          <p:nvSpPr>
            <p:cNvPr id="16" name="Freeform 15"/>
            <p:cNvSpPr/>
            <p:nvPr/>
          </p:nvSpPr>
          <p:spPr>
            <a:xfrm>
              <a:off x="2937450" y="173027"/>
              <a:ext cx="252685" cy="458683"/>
            </a:xfrm>
            <a:custGeom>
              <a:avLst/>
              <a:gdLst/>
              <a:ahLst/>
              <a:cxnLst/>
              <a:rect l="0" t="0" r="0" b="0"/>
              <a:pathLst>
                <a:path w="252685" h="458683">
                  <a:moveTo>
                    <a:pt x="0" y="458682"/>
                  </a:moveTo>
                  <a:lnTo>
                    <a:pt x="3120" y="415991"/>
                  </a:lnTo>
                  <a:lnTo>
                    <a:pt x="16789" y="362680"/>
                  </a:lnTo>
                  <a:lnTo>
                    <a:pt x="23334" y="307224"/>
                  </a:lnTo>
                  <a:lnTo>
                    <a:pt x="32260" y="257438"/>
                  </a:lnTo>
                  <a:lnTo>
                    <a:pt x="39195" y="202523"/>
                  </a:lnTo>
                  <a:lnTo>
                    <a:pt x="44369" y="144917"/>
                  </a:lnTo>
                  <a:lnTo>
                    <a:pt x="53311" y="90804"/>
                  </a:lnTo>
                  <a:lnTo>
                    <a:pt x="66813" y="31296"/>
                  </a:lnTo>
                  <a:lnTo>
                    <a:pt x="82837" y="2286"/>
                  </a:lnTo>
                  <a:lnTo>
                    <a:pt x="87981" y="0"/>
                  </a:lnTo>
                  <a:lnTo>
                    <a:pt x="92579" y="1986"/>
                  </a:lnTo>
                  <a:lnTo>
                    <a:pt x="119253" y="39792"/>
                  </a:lnTo>
                  <a:lnTo>
                    <a:pt x="145498" y="96070"/>
                  </a:lnTo>
                  <a:lnTo>
                    <a:pt x="167744" y="152744"/>
                  </a:lnTo>
                  <a:lnTo>
                    <a:pt x="187080" y="208258"/>
                  </a:lnTo>
                  <a:lnTo>
                    <a:pt x="211476" y="271002"/>
                  </a:lnTo>
                  <a:lnTo>
                    <a:pt x="233236" y="334132"/>
                  </a:lnTo>
                  <a:lnTo>
                    <a:pt x="252684" y="3955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90093" y="445489"/>
              <a:ext cx="157928" cy="7237"/>
            </a:xfrm>
            <a:custGeom>
              <a:avLst/>
              <a:gdLst/>
              <a:ahLst/>
              <a:cxnLst/>
              <a:rect l="0" t="0" r="0" b="0"/>
              <a:pathLst>
                <a:path w="157928" h="7237">
                  <a:moveTo>
                    <a:pt x="157927" y="7236"/>
                  </a:moveTo>
                  <a:lnTo>
                    <a:pt x="130371" y="0"/>
                  </a:lnTo>
                  <a:lnTo>
                    <a:pt x="77268" y="477"/>
                  </a:lnTo>
                  <a:lnTo>
                    <a:pt x="17801" y="6346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21720" y="420510"/>
              <a:ext cx="178985" cy="158558"/>
            </a:xfrm>
            <a:custGeom>
              <a:avLst/>
              <a:gdLst/>
              <a:ahLst/>
              <a:cxnLst/>
              <a:rect l="0" t="0" r="0" b="0"/>
              <a:pathLst>
                <a:path w="178985" h="158558">
                  <a:moveTo>
                    <a:pt x="0" y="21686"/>
                  </a:moveTo>
                  <a:lnTo>
                    <a:pt x="25194" y="75561"/>
                  </a:lnTo>
                  <a:lnTo>
                    <a:pt x="46540" y="130589"/>
                  </a:lnTo>
                  <a:lnTo>
                    <a:pt x="42928" y="91053"/>
                  </a:lnTo>
                  <a:lnTo>
                    <a:pt x="53674" y="33031"/>
                  </a:lnTo>
                  <a:lnTo>
                    <a:pt x="56839" y="22230"/>
                  </a:lnTo>
                  <a:lnTo>
                    <a:pt x="62459" y="13860"/>
                  </a:lnTo>
                  <a:lnTo>
                    <a:pt x="78062" y="1440"/>
                  </a:lnTo>
                  <a:lnTo>
                    <a:pt x="87136" y="0"/>
                  </a:lnTo>
                  <a:lnTo>
                    <a:pt x="106578" y="4639"/>
                  </a:lnTo>
                  <a:lnTo>
                    <a:pt x="131664" y="20405"/>
                  </a:lnTo>
                  <a:lnTo>
                    <a:pt x="143525" y="36325"/>
                  </a:lnTo>
                  <a:lnTo>
                    <a:pt x="170502" y="86568"/>
                  </a:lnTo>
                  <a:lnTo>
                    <a:pt x="177309" y="132292"/>
                  </a:lnTo>
                  <a:lnTo>
                    <a:pt x="178984" y="1585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42818" y="442196"/>
              <a:ext cx="63172" cy="73701"/>
            </a:xfrm>
            <a:custGeom>
              <a:avLst/>
              <a:gdLst/>
              <a:ahLst/>
              <a:cxnLst/>
              <a:rect l="0" t="0" r="0" b="0"/>
              <a:pathLst>
                <a:path w="63172" h="73701">
                  <a:moveTo>
                    <a:pt x="0" y="0"/>
                  </a:moveTo>
                  <a:lnTo>
                    <a:pt x="49499" y="58564"/>
                  </a:lnTo>
                  <a:lnTo>
                    <a:pt x="63171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21761" y="389554"/>
              <a:ext cx="168457" cy="410612"/>
            </a:xfrm>
            <a:custGeom>
              <a:avLst/>
              <a:gdLst/>
              <a:ahLst/>
              <a:cxnLst/>
              <a:rect l="0" t="0" r="0" b="0"/>
              <a:pathLst>
                <a:path w="168457" h="410612">
                  <a:moveTo>
                    <a:pt x="168456" y="0"/>
                  </a:moveTo>
                  <a:lnTo>
                    <a:pt x="139148" y="58617"/>
                  </a:lnTo>
                  <a:lnTo>
                    <a:pt x="112061" y="121196"/>
                  </a:lnTo>
                  <a:lnTo>
                    <a:pt x="87300" y="183644"/>
                  </a:lnTo>
                  <a:lnTo>
                    <a:pt x="59619" y="241646"/>
                  </a:lnTo>
                  <a:lnTo>
                    <a:pt x="41712" y="292177"/>
                  </a:lnTo>
                  <a:lnTo>
                    <a:pt x="25180" y="344843"/>
                  </a:lnTo>
                  <a:lnTo>
                    <a:pt x="10650" y="385922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947767" y="340033"/>
              <a:ext cx="233419" cy="247743"/>
            </a:xfrm>
            <a:custGeom>
              <a:avLst/>
              <a:gdLst/>
              <a:ahLst/>
              <a:cxnLst/>
              <a:rect l="0" t="0" r="0" b="0"/>
              <a:pathLst>
                <a:path w="233419" h="247743">
                  <a:moveTo>
                    <a:pt x="137290" y="17935"/>
                  </a:moveTo>
                  <a:lnTo>
                    <a:pt x="126111" y="6757"/>
                  </a:lnTo>
                  <a:lnTo>
                    <a:pt x="108145" y="1269"/>
                  </a:lnTo>
                  <a:lnTo>
                    <a:pt x="84562" y="0"/>
                  </a:lnTo>
                  <a:lnTo>
                    <a:pt x="46148" y="7032"/>
                  </a:lnTo>
                  <a:lnTo>
                    <a:pt x="23082" y="17379"/>
                  </a:lnTo>
                  <a:lnTo>
                    <a:pt x="7372" y="32896"/>
                  </a:lnTo>
                  <a:lnTo>
                    <a:pt x="1545" y="41947"/>
                  </a:lnTo>
                  <a:lnTo>
                    <a:pt x="0" y="51491"/>
                  </a:lnTo>
                  <a:lnTo>
                    <a:pt x="4522" y="71453"/>
                  </a:lnTo>
                  <a:lnTo>
                    <a:pt x="11344" y="78181"/>
                  </a:lnTo>
                  <a:lnTo>
                    <a:pt x="63411" y="95452"/>
                  </a:lnTo>
                  <a:lnTo>
                    <a:pt x="120140" y="103177"/>
                  </a:lnTo>
                  <a:lnTo>
                    <a:pt x="170687" y="124807"/>
                  </a:lnTo>
                  <a:lnTo>
                    <a:pt x="195416" y="139133"/>
                  </a:lnTo>
                  <a:lnTo>
                    <a:pt x="221323" y="166930"/>
                  </a:lnTo>
                  <a:lnTo>
                    <a:pt x="232349" y="187101"/>
                  </a:lnTo>
                  <a:lnTo>
                    <a:pt x="233418" y="197393"/>
                  </a:lnTo>
                  <a:lnTo>
                    <a:pt x="228366" y="218187"/>
                  </a:lnTo>
                  <a:lnTo>
                    <a:pt x="215203" y="232888"/>
                  </a:lnTo>
                  <a:lnTo>
                    <a:pt x="206779" y="238446"/>
                  </a:lnTo>
                  <a:lnTo>
                    <a:pt x="172567" y="246269"/>
                  </a:lnTo>
                  <a:lnTo>
                    <a:pt x="119085" y="247742"/>
                  </a:lnTo>
                  <a:lnTo>
                    <a:pt x="79773" y="239794"/>
                  </a:lnTo>
                  <a:lnTo>
                    <a:pt x="21476" y="2074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197596" y="393942"/>
              <a:ext cx="182260" cy="192344"/>
            </a:xfrm>
            <a:custGeom>
              <a:avLst/>
              <a:gdLst/>
              <a:ahLst/>
              <a:cxnLst/>
              <a:rect l="0" t="0" r="0" b="0"/>
              <a:pathLst>
                <a:path w="182260" h="192344">
                  <a:moveTo>
                    <a:pt x="3274" y="79840"/>
                  </a:moveTo>
                  <a:lnTo>
                    <a:pt x="61891" y="79840"/>
                  </a:lnTo>
                  <a:lnTo>
                    <a:pt x="114895" y="71434"/>
                  </a:lnTo>
                  <a:lnTo>
                    <a:pt x="138281" y="65186"/>
                  </a:lnTo>
                  <a:lnTo>
                    <a:pt x="144752" y="58372"/>
                  </a:lnTo>
                  <a:lnTo>
                    <a:pt x="147895" y="49150"/>
                  </a:lnTo>
                  <a:lnTo>
                    <a:pt x="148821" y="38323"/>
                  </a:lnTo>
                  <a:lnTo>
                    <a:pt x="145929" y="28765"/>
                  </a:lnTo>
                  <a:lnTo>
                    <a:pt x="133357" y="11907"/>
                  </a:lnTo>
                  <a:lnTo>
                    <a:pt x="112951" y="2854"/>
                  </a:lnTo>
                  <a:lnTo>
                    <a:pt x="89454" y="0"/>
                  </a:lnTo>
                  <a:lnTo>
                    <a:pt x="67313" y="2632"/>
                  </a:lnTo>
                  <a:lnTo>
                    <a:pt x="48893" y="10820"/>
                  </a:lnTo>
                  <a:lnTo>
                    <a:pt x="32908" y="23428"/>
                  </a:lnTo>
                  <a:lnTo>
                    <a:pt x="11925" y="50257"/>
                  </a:lnTo>
                  <a:lnTo>
                    <a:pt x="2049" y="70202"/>
                  </a:lnTo>
                  <a:lnTo>
                    <a:pt x="0" y="90764"/>
                  </a:lnTo>
                  <a:lnTo>
                    <a:pt x="8217" y="132561"/>
                  </a:lnTo>
                  <a:lnTo>
                    <a:pt x="28915" y="164091"/>
                  </a:lnTo>
                  <a:lnTo>
                    <a:pt x="57275" y="184482"/>
                  </a:lnTo>
                  <a:lnTo>
                    <a:pt x="99083" y="192343"/>
                  </a:lnTo>
                  <a:lnTo>
                    <a:pt x="153697" y="186594"/>
                  </a:lnTo>
                  <a:lnTo>
                    <a:pt x="182259" y="1745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43676" y="210569"/>
              <a:ext cx="30936" cy="357970"/>
            </a:xfrm>
            <a:custGeom>
              <a:avLst/>
              <a:gdLst/>
              <a:ahLst/>
              <a:cxnLst/>
              <a:rect l="0" t="0" r="0" b="0"/>
              <a:pathLst>
                <a:path w="30936" h="357970">
                  <a:moveTo>
                    <a:pt x="9878" y="0"/>
                  </a:moveTo>
                  <a:lnTo>
                    <a:pt x="1545" y="37478"/>
                  </a:lnTo>
                  <a:lnTo>
                    <a:pt x="0" y="84805"/>
                  </a:lnTo>
                  <a:lnTo>
                    <a:pt x="2662" y="147570"/>
                  </a:lnTo>
                  <a:lnTo>
                    <a:pt x="10859" y="207501"/>
                  </a:lnTo>
                  <a:lnTo>
                    <a:pt x="17578" y="262304"/>
                  </a:lnTo>
                  <a:lnTo>
                    <a:pt x="25437" y="322045"/>
                  </a:lnTo>
                  <a:lnTo>
                    <a:pt x="30935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74611" y="56853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316684" y="315854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168176" y="16789"/>
                  </a:lnTo>
                  <a:lnTo>
                    <a:pt x="120670" y="19793"/>
                  </a:lnTo>
                  <a:lnTo>
                    <a:pt x="70719" y="20683"/>
                  </a:lnTo>
                  <a:lnTo>
                    <a:pt x="20684" y="24103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37276" y="478721"/>
              <a:ext cx="185378" cy="166370"/>
            </a:xfrm>
            <a:custGeom>
              <a:avLst/>
              <a:gdLst/>
              <a:ahLst/>
              <a:cxnLst/>
              <a:rect l="0" t="0" r="0" b="0"/>
              <a:pathLst>
                <a:path w="185378" h="166370">
                  <a:moveTo>
                    <a:pt x="132174" y="5589"/>
                  </a:moveTo>
                  <a:lnTo>
                    <a:pt x="115407" y="0"/>
                  </a:lnTo>
                  <a:lnTo>
                    <a:pt x="82623" y="2114"/>
                  </a:lnTo>
                  <a:lnTo>
                    <a:pt x="43273" y="15738"/>
                  </a:lnTo>
                  <a:lnTo>
                    <a:pt x="22083" y="31157"/>
                  </a:lnTo>
                  <a:lnTo>
                    <a:pt x="13157" y="40182"/>
                  </a:lnTo>
                  <a:lnTo>
                    <a:pt x="3239" y="62688"/>
                  </a:lnTo>
                  <a:lnTo>
                    <a:pt x="0" y="88288"/>
                  </a:lnTo>
                  <a:lnTo>
                    <a:pt x="2461" y="115264"/>
                  </a:lnTo>
                  <a:lnTo>
                    <a:pt x="8264" y="126669"/>
                  </a:lnTo>
                  <a:lnTo>
                    <a:pt x="27190" y="145580"/>
                  </a:lnTo>
                  <a:lnTo>
                    <a:pt x="58564" y="163792"/>
                  </a:lnTo>
                  <a:lnTo>
                    <a:pt x="82691" y="166369"/>
                  </a:lnTo>
                  <a:lnTo>
                    <a:pt x="107842" y="162445"/>
                  </a:lnTo>
                  <a:lnTo>
                    <a:pt x="140563" y="147081"/>
                  </a:lnTo>
                  <a:lnTo>
                    <a:pt x="180563" y="114068"/>
                  </a:lnTo>
                  <a:lnTo>
                    <a:pt x="184321" y="104815"/>
                  </a:lnTo>
                  <a:lnTo>
                    <a:pt x="185377" y="82055"/>
                  </a:lnTo>
                  <a:lnTo>
                    <a:pt x="178827" y="62581"/>
                  </a:lnTo>
                  <a:lnTo>
                    <a:pt x="166947" y="46127"/>
                  </a:lnTo>
                  <a:lnTo>
                    <a:pt x="142868" y="26049"/>
                  </a:lnTo>
                  <a:lnTo>
                    <a:pt x="121646" y="161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66856" y="278594"/>
              <a:ext cx="155279" cy="332059"/>
            </a:xfrm>
            <a:custGeom>
              <a:avLst/>
              <a:gdLst/>
              <a:ahLst/>
              <a:cxnLst/>
              <a:rect l="0" t="0" r="0" b="0"/>
              <a:pathLst>
                <a:path w="155279" h="332059">
                  <a:moveTo>
                    <a:pt x="81579" y="332058"/>
                  </a:moveTo>
                  <a:lnTo>
                    <a:pt x="67006" y="289367"/>
                  </a:lnTo>
                  <a:lnTo>
                    <a:pt x="42658" y="228820"/>
                  </a:lnTo>
                  <a:lnTo>
                    <a:pt x="20772" y="170722"/>
                  </a:lnTo>
                  <a:lnTo>
                    <a:pt x="4837" y="114446"/>
                  </a:lnTo>
                  <a:lnTo>
                    <a:pt x="0" y="61129"/>
                  </a:lnTo>
                  <a:lnTo>
                    <a:pt x="3597" y="33441"/>
                  </a:lnTo>
                  <a:lnTo>
                    <a:pt x="8534" y="23016"/>
                  </a:lnTo>
                  <a:lnTo>
                    <a:pt x="23378" y="8313"/>
                  </a:lnTo>
                  <a:lnTo>
                    <a:pt x="47913" y="998"/>
                  </a:lnTo>
                  <a:lnTo>
                    <a:pt x="91491" y="0"/>
                  </a:lnTo>
                  <a:lnTo>
                    <a:pt x="117570" y="5492"/>
                  </a:lnTo>
                  <a:lnTo>
                    <a:pt x="155278" y="267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043150" y="463253"/>
              <a:ext cx="157928" cy="1"/>
            </a:xfrm>
            <a:custGeom>
              <a:avLst/>
              <a:gdLst/>
              <a:ahLst/>
              <a:cxnLst/>
              <a:rect l="0" t="0" r="0" b="0"/>
              <a:pathLst>
                <a:path w="157928" h="1">
                  <a:moveTo>
                    <a:pt x="157927" y="0"/>
                  </a:moveTo>
                  <a:lnTo>
                    <a:pt x="99311" y="0"/>
                  </a:lnTo>
                  <a:lnTo>
                    <a:pt x="4630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92588" y="438284"/>
              <a:ext cx="214740" cy="189449"/>
            </a:xfrm>
            <a:custGeom>
              <a:avLst/>
              <a:gdLst/>
              <a:ahLst/>
              <a:cxnLst/>
              <a:rect l="0" t="0" r="0" b="0"/>
              <a:pathLst>
                <a:path w="214740" h="189449">
                  <a:moveTo>
                    <a:pt x="161215" y="24969"/>
                  </a:moveTo>
                  <a:lnTo>
                    <a:pt x="143234" y="9328"/>
                  </a:lnTo>
                  <a:lnTo>
                    <a:pt x="126317" y="1250"/>
                  </a:lnTo>
                  <a:lnTo>
                    <a:pt x="107100" y="0"/>
                  </a:lnTo>
                  <a:lnTo>
                    <a:pt x="66168" y="8729"/>
                  </a:lnTo>
                  <a:lnTo>
                    <a:pt x="40376" y="23927"/>
                  </a:lnTo>
                  <a:lnTo>
                    <a:pt x="17916" y="48837"/>
                  </a:lnTo>
                  <a:lnTo>
                    <a:pt x="2032" y="78445"/>
                  </a:lnTo>
                  <a:lnTo>
                    <a:pt x="0" y="99039"/>
                  </a:lnTo>
                  <a:lnTo>
                    <a:pt x="4166" y="118721"/>
                  </a:lnTo>
                  <a:lnTo>
                    <a:pt x="25905" y="150420"/>
                  </a:lnTo>
                  <a:lnTo>
                    <a:pt x="58318" y="179211"/>
                  </a:lnTo>
                  <a:lnTo>
                    <a:pt x="81168" y="187108"/>
                  </a:lnTo>
                  <a:lnTo>
                    <a:pt x="105751" y="189448"/>
                  </a:lnTo>
                  <a:lnTo>
                    <a:pt x="160843" y="178401"/>
                  </a:lnTo>
                  <a:lnTo>
                    <a:pt x="178987" y="165691"/>
                  </a:lnTo>
                  <a:lnTo>
                    <a:pt x="202356" y="135685"/>
                  </a:lnTo>
                  <a:lnTo>
                    <a:pt x="209699" y="123346"/>
                  </a:lnTo>
                  <a:lnTo>
                    <a:pt x="214739" y="97158"/>
                  </a:lnTo>
                  <a:lnTo>
                    <a:pt x="211909" y="71091"/>
                  </a:lnTo>
                  <a:lnTo>
                    <a:pt x="197163" y="37855"/>
                  </a:lnTo>
                  <a:lnTo>
                    <a:pt x="184600" y="20558"/>
                  </a:lnTo>
                  <a:lnTo>
                    <a:pt x="168099" y="11310"/>
                  </a:lnTo>
                  <a:lnTo>
                    <a:pt x="140158" y="3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27502" y="410611"/>
              <a:ext cx="157929" cy="182689"/>
            </a:xfrm>
            <a:custGeom>
              <a:avLst/>
              <a:gdLst/>
              <a:ahLst/>
              <a:cxnLst/>
              <a:rect l="0" t="0" r="0" b="0"/>
              <a:pathLst>
                <a:path w="157929" h="182689">
                  <a:moveTo>
                    <a:pt x="0" y="84228"/>
                  </a:moveTo>
                  <a:lnTo>
                    <a:pt x="50996" y="138342"/>
                  </a:lnTo>
                  <a:lnTo>
                    <a:pt x="84012" y="182688"/>
                  </a:lnTo>
                  <a:lnTo>
                    <a:pt x="85254" y="181453"/>
                  </a:lnTo>
                  <a:lnTo>
                    <a:pt x="84912" y="177121"/>
                  </a:lnTo>
                  <a:lnTo>
                    <a:pt x="60569" y="119665"/>
                  </a:lnTo>
                  <a:lnTo>
                    <a:pt x="37020" y="60559"/>
                  </a:lnTo>
                  <a:lnTo>
                    <a:pt x="35209" y="47391"/>
                  </a:lnTo>
                  <a:lnTo>
                    <a:pt x="37510" y="37443"/>
                  </a:lnTo>
                  <a:lnTo>
                    <a:pt x="42555" y="29642"/>
                  </a:lnTo>
                  <a:lnTo>
                    <a:pt x="58688" y="17853"/>
                  </a:lnTo>
                  <a:lnTo>
                    <a:pt x="95248" y="5810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20001" y="287091"/>
              <a:ext cx="354984" cy="359204"/>
            </a:xfrm>
            <a:custGeom>
              <a:avLst/>
              <a:gdLst/>
              <a:ahLst/>
              <a:cxnLst/>
              <a:rect l="0" t="0" r="0" b="0"/>
              <a:pathLst>
                <a:path w="354984" h="359204">
                  <a:moveTo>
                    <a:pt x="133885" y="249862"/>
                  </a:moveTo>
                  <a:lnTo>
                    <a:pt x="124309" y="225815"/>
                  </a:lnTo>
                  <a:lnTo>
                    <a:pt x="113641" y="211488"/>
                  </a:lnTo>
                  <a:lnTo>
                    <a:pt x="88892" y="195858"/>
                  </a:lnTo>
                  <a:lnTo>
                    <a:pt x="66315" y="193885"/>
                  </a:lnTo>
                  <a:lnTo>
                    <a:pt x="43022" y="198077"/>
                  </a:lnTo>
                  <a:lnTo>
                    <a:pt x="24871" y="207739"/>
                  </a:lnTo>
                  <a:lnTo>
                    <a:pt x="12125" y="222952"/>
                  </a:lnTo>
                  <a:lnTo>
                    <a:pt x="7088" y="231922"/>
                  </a:lnTo>
                  <a:lnTo>
                    <a:pt x="0" y="272492"/>
                  </a:lnTo>
                  <a:lnTo>
                    <a:pt x="4580" y="298524"/>
                  </a:lnTo>
                  <a:lnTo>
                    <a:pt x="26585" y="343832"/>
                  </a:lnTo>
                  <a:lnTo>
                    <a:pt x="35445" y="351113"/>
                  </a:lnTo>
                  <a:lnTo>
                    <a:pt x="57769" y="359203"/>
                  </a:lnTo>
                  <a:lnTo>
                    <a:pt x="80168" y="356560"/>
                  </a:lnTo>
                  <a:lnTo>
                    <a:pt x="91055" y="352579"/>
                  </a:lnTo>
                  <a:lnTo>
                    <a:pt x="109390" y="335678"/>
                  </a:lnTo>
                  <a:lnTo>
                    <a:pt x="134636" y="292290"/>
                  </a:lnTo>
                  <a:lnTo>
                    <a:pt x="150887" y="240349"/>
                  </a:lnTo>
                  <a:lnTo>
                    <a:pt x="160629" y="190761"/>
                  </a:lnTo>
                  <a:lnTo>
                    <a:pt x="164036" y="133305"/>
                  </a:lnTo>
                  <a:lnTo>
                    <a:pt x="165045" y="79886"/>
                  </a:lnTo>
                  <a:lnTo>
                    <a:pt x="165386" y="19321"/>
                  </a:lnTo>
                  <a:lnTo>
                    <a:pt x="165414" y="4921"/>
                  </a:lnTo>
                  <a:lnTo>
                    <a:pt x="164263" y="0"/>
                  </a:lnTo>
                  <a:lnTo>
                    <a:pt x="162326" y="1399"/>
                  </a:lnTo>
                  <a:lnTo>
                    <a:pt x="159864" y="7011"/>
                  </a:lnTo>
                  <a:lnTo>
                    <a:pt x="155914" y="58045"/>
                  </a:lnTo>
                  <a:lnTo>
                    <a:pt x="155230" y="107370"/>
                  </a:lnTo>
                  <a:lnTo>
                    <a:pt x="155027" y="159029"/>
                  </a:lnTo>
                  <a:lnTo>
                    <a:pt x="156137" y="210210"/>
                  </a:lnTo>
                  <a:lnTo>
                    <a:pt x="166400" y="266899"/>
                  </a:lnTo>
                  <a:lnTo>
                    <a:pt x="169600" y="278768"/>
                  </a:lnTo>
                  <a:lnTo>
                    <a:pt x="174072" y="283170"/>
                  </a:lnTo>
                  <a:lnTo>
                    <a:pt x="179394" y="282596"/>
                  </a:lnTo>
                  <a:lnTo>
                    <a:pt x="191546" y="272599"/>
                  </a:lnTo>
                  <a:lnTo>
                    <a:pt x="204745" y="256458"/>
                  </a:lnTo>
                  <a:lnTo>
                    <a:pt x="227769" y="246944"/>
                  </a:lnTo>
                  <a:lnTo>
                    <a:pt x="290311" y="231930"/>
                  </a:lnTo>
                  <a:lnTo>
                    <a:pt x="321783" y="220502"/>
                  </a:lnTo>
                  <a:lnTo>
                    <a:pt x="338668" y="209127"/>
                  </a:lnTo>
                  <a:lnTo>
                    <a:pt x="342936" y="200479"/>
                  </a:lnTo>
                  <a:lnTo>
                    <a:pt x="344560" y="178391"/>
                  </a:lnTo>
                  <a:lnTo>
                    <a:pt x="341015" y="169459"/>
                  </a:lnTo>
                  <a:lnTo>
                    <a:pt x="327718" y="156416"/>
                  </a:lnTo>
                  <a:lnTo>
                    <a:pt x="303871" y="152958"/>
                  </a:lnTo>
                  <a:lnTo>
                    <a:pt x="277285" y="156491"/>
                  </a:lnTo>
                  <a:lnTo>
                    <a:pt x="257669" y="165860"/>
                  </a:lnTo>
                  <a:lnTo>
                    <a:pt x="233473" y="189877"/>
                  </a:lnTo>
                  <a:lnTo>
                    <a:pt x="217075" y="219221"/>
                  </a:lnTo>
                  <a:lnTo>
                    <a:pt x="214922" y="239753"/>
                  </a:lnTo>
                  <a:lnTo>
                    <a:pt x="223072" y="281530"/>
                  </a:lnTo>
                  <a:lnTo>
                    <a:pt x="238170" y="307468"/>
                  </a:lnTo>
                  <a:lnTo>
                    <a:pt x="253933" y="319528"/>
                  </a:lnTo>
                  <a:lnTo>
                    <a:pt x="273807" y="327618"/>
                  </a:lnTo>
                  <a:lnTo>
                    <a:pt x="298238" y="331214"/>
                  </a:lnTo>
                  <a:lnTo>
                    <a:pt x="321574" y="326572"/>
                  </a:lnTo>
                  <a:lnTo>
                    <a:pt x="354983" y="3130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327627" y="447382"/>
              <a:ext cx="73701" cy="138225"/>
            </a:xfrm>
            <a:custGeom>
              <a:avLst/>
              <a:gdLst/>
              <a:ahLst/>
              <a:cxnLst/>
              <a:rect l="0" t="0" r="0" b="0"/>
              <a:pathLst>
                <a:path w="73701" h="138225">
                  <a:moveTo>
                    <a:pt x="0" y="68514"/>
                  </a:moveTo>
                  <a:lnTo>
                    <a:pt x="3120" y="117445"/>
                  </a:lnTo>
                  <a:lnTo>
                    <a:pt x="5589" y="132720"/>
                  </a:lnTo>
                  <a:lnTo>
                    <a:pt x="8406" y="138224"/>
                  </a:lnTo>
                  <a:lnTo>
                    <a:pt x="11453" y="137214"/>
                  </a:lnTo>
                  <a:lnTo>
                    <a:pt x="14654" y="131862"/>
                  </a:lnTo>
                  <a:lnTo>
                    <a:pt x="15092" y="116556"/>
                  </a:lnTo>
                  <a:lnTo>
                    <a:pt x="2596" y="54462"/>
                  </a:lnTo>
                  <a:lnTo>
                    <a:pt x="1731" y="41598"/>
                  </a:lnTo>
                  <a:lnTo>
                    <a:pt x="7008" y="21067"/>
                  </a:lnTo>
                  <a:lnTo>
                    <a:pt x="11691" y="12316"/>
                  </a:lnTo>
                  <a:lnTo>
                    <a:pt x="19492" y="6482"/>
                  </a:lnTo>
                  <a:lnTo>
                    <a:pt x="40639" y="0"/>
                  </a:lnTo>
                  <a:lnTo>
                    <a:pt x="56276" y="239"/>
                  </a:lnTo>
                  <a:lnTo>
                    <a:pt x="73700" y="5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474907" y="462973"/>
              <a:ext cx="136991" cy="171440"/>
            </a:xfrm>
            <a:custGeom>
              <a:avLst/>
              <a:gdLst/>
              <a:ahLst/>
              <a:cxnLst/>
              <a:rect l="0" t="0" r="0" b="0"/>
              <a:pathLst>
                <a:path w="136991" h="171440">
                  <a:moveTo>
                    <a:pt x="10647" y="84508"/>
                  </a:moveTo>
                  <a:lnTo>
                    <a:pt x="27415" y="90098"/>
                  </a:lnTo>
                  <a:lnTo>
                    <a:pt x="60199" y="87984"/>
                  </a:lnTo>
                  <a:lnTo>
                    <a:pt x="93960" y="79949"/>
                  </a:lnTo>
                  <a:lnTo>
                    <a:pt x="102454" y="74450"/>
                  </a:lnTo>
                  <a:lnTo>
                    <a:pt x="115011" y="58981"/>
                  </a:lnTo>
                  <a:lnTo>
                    <a:pt x="118253" y="40408"/>
                  </a:lnTo>
                  <a:lnTo>
                    <a:pt x="117479" y="30541"/>
                  </a:lnTo>
                  <a:lnTo>
                    <a:pt x="107261" y="13340"/>
                  </a:lnTo>
                  <a:lnTo>
                    <a:pt x="99623" y="5477"/>
                  </a:lnTo>
                  <a:lnTo>
                    <a:pt x="89851" y="1405"/>
                  </a:lnTo>
                  <a:lnTo>
                    <a:pt x="66516" y="0"/>
                  </a:lnTo>
                  <a:lnTo>
                    <a:pt x="32661" y="11376"/>
                  </a:lnTo>
                  <a:lnTo>
                    <a:pt x="14192" y="29388"/>
                  </a:lnTo>
                  <a:lnTo>
                    <a:pt x="5991" y="40743"/>
                  </a:lnTo>
                  <a:lnTo>
                    <a:pt x="0" y="68956"/>
                  </a:lnTo>
                  <a:lnTo>
                    <a:pt x="5685" y="123550"/>
                  </a:lnTo>
                  <a:lnTo>
                    <a:pt x="20355" y="151708"/>
                  </a:lnTo>
                  <a:lnTo>
                    <a:pt x="39138" y="164288"/>
                  </a:lnTo>
                  <a:lnTo>
                    <a:pt x="61915" y="171439"/>
                  </a:lnTo>
                  <a:lnTo>
                    <a:pt x="94468" y="168887"/>
                  </a:lnTo>
                  <a:lnTo>
                    <a:pt x="136990" y="1582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680101" y="209067"/>
              <a:ext cx="205537" cy="424979"/>
            </a:xfrm>
            <a:custGeom>
              <a:avLst/>
              <a:gdLst/>
              <a:ahLst/>
              <a:cxnLst/>
              <a:rect l="0" t="0" r="0" b="0"/>
              <a:pathLst>
                <a:path w="205537" h="424979">
                  <a:moveTo>
                    <a:pt x="110779" y="348943"/>
                  </a:moveTo>
                  <a:lnTo>
                    <a:pt x="116369" y="332175"/>
                  </a:lnTo>
                  <a:lnTo>
                    <a:pt x="114255" y="299391"/>
                  </a:lnTo>
                  <a:lnTo>
                    <a:pt x="106220" y="265631"/>
                  </a:lnTo>
                  <a:lnTo>
                    <a:pt x="100721" y="257137"/>
                  </a:lnTo>
                  <a:lnTo>
                    <a:pt x="85252" y="244579"/>
                  </a:lnTo>
                  <a:lnTo>
                    <a:pt x="76214" y="243102"/>
                  </a:lnTo>
                  <a:lnTo>
                    <a:pt x="56812" y="247700"/>
                  </a:lnTo>
                  <a:lnTo>
                    <a:pt x="31749" y="263443"/>
                  </a:lnTo>
                  <a:lnTo>
                    <a:pt x="9504" y="288515"/>
                  </a:lnTo>
                  <a:lnTo>
                    <a:pt x="1427" y="314287"/>
                  </a:lnTo>
                  <a:lnTo>
                    <a:pt x="0" y="355442"/>
                  </a:lnTo>
                  <a:lnTo>
                    <a:pt x="5392" y="378738"/>
                  </a:lnTo>
                  <a:lnTo>
                    <a:pt x="15588" y="400789"/>
                  </a:lnTo>
                  <a:lnTo>
                    <a:pt x="31038" y="416049"/>
                  </a:lnTo>
                  <a:lnTo>
                    <a:pt x="40070" y="421757"/>
                  </a:lnTo>
                  <a:lnTo>
                    <a:pt x="59465" y="424978"/>
                  </a:lnTo>
                  <a:lnTo>
                    <a:pt x="79784" y="421341"/>
                  </a:lnTo>
                  <a:lnTo>
                    <a:pt x="109785" y="406139"/>
                  </a:lnTo>
                  <a:lnTo>
                    <a:pt x="126325" y="393471"/>
                  </a:lnTo>
                  <a:lnTo>
                    <a:pt x="154838" y="350633"/>
                  </a:lnTo>
                  <a:lnTo>
                    <a:pt x="172948" y="300924"/>
                  </a:lnTo>
                  <a:lnTo>
                    <a:pt x="182201" y="241062"/>
                  </a:lnTo>
                  <a:lnTo>
                    <a:pt x="183804" y="187127"/>
                  </a:lnTo>
                  <a:lnTo>
                    <a:pt x="184279" y="132281"/>
                  </a:lnTo>
                  <a:lnTo>
                    <a:pt x="178830" y="78986"/>
                  </a:lnTo>
                  <a:lnTo>
                    <a:pt x="165339" y="25387"/>
                  </a:lnTo>
                  <a:lnTo>
                    <a:pt x="154136" y="2759"/>
                  </a:lnTo>
                  <a:lnTo>
                    <a:pt x="149042" y="0"/>
                  </a:lnTo>
                  <a:lnTo>
                    <a:pt x="144477" y="2841"/>
                  </a:lnTo>
                  <a:lnTo>
                    <a:pt x="136285" y="18475"/>
                  </a:lnTo>
                  <a:lnTo>
                    <a:pt x="117922" y="80022"/>
                  </a:lnTo>
                  <a:lnTo>
                    <a:pt x="112895" y="126803"/>
                  </a:lnTo>
                  <a:lnTo>
                    <a:pt x="111406" y="177709"/>
                  </a:lnTo>
                  <a:lnTo>
                    <a:pt x="112073" y="237737"/>
                  </a:lnTo>
                  <a:lnTo>
                    <a:pt x="125450" y="295521"/>
                  </a:lnTo>
                  <a:lnTo>
                    <a:pt x="160584" y="350338"/>
                  </a:lnTo>
                  <a:lnTo>
                    <a:pt x="168549" y="356892"/>
                  </a:lnTo>
                  <a:lnTo>
                    <a:pt x="205536" y="3700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193228" y="439174"/>
              <a:ext cx="169429" cy="382039"/>
            </a:xfrm>
            <a:custGeom>
              <a:avLst/>
              <a:gdLst/>
              <a:ahLst/>
              <a:cxnLst/>
              <a:rect l="0" t="0" r="0" b="0"/>
              <a:pathLst>
                <a:path w="169429" h="382039">
                  <a:moveTo>
                    <a:pt x="8264" y="108307"/>
                  </a:moveTo>
                  <a:lnTo>
                    <a:pt x="8264" y="165571"/>
                  </a:lnTo>
                  <a:lnTo>
                    <a:pt x="8264" y="221201"/>
                  </a:lnTo>
                  <a:lnTo>
                    <a:pt x="11383" y="277068"/>
                  </a:lnTo>
                  <a:lnTo>
                    <a:pt x="17329" y="338565"/>
                  </a:lnTo>
                  <a:lnTo>
                    <a:pt x="24570" y="382038"/>
                  </a:lnTo>
                  <a:lnTo>
                    <a:pt x="12218" y="334729"/>
                  </a:lnTo>
                  <a:lnTo>
                    <a:pt x="9436" y="283800"/>
                  </a:lnTo>
                  <a:lnTo>
                    <a:pt x="7441" y="233485"/>
                  </a:lnTo>
                  <a:lnTo>
                    <a:pt x="0" y="177617"/>
                  </a:lnTo>
                  <a:lnTo>
                    <a:pt x="1526" y="134303"/>
                  </a:lnTo>
                  <a:lnTo>
                    <a:pt x="12522" y="82637"/>
                  </a:lnTo>
                  <a:lnTo>
                    <a:pt x="27129" y="36946"/>
                  </a:lnTo>
                  <a:lnTo>
                    <a:pt x="38486" y="19659"/>
                  </a:lnTo>
                  <a:lnTo>
                    <a:pt x="54451" y="7297"/>
                  </a:lnTo>
                  <a:lnTo>
                    <a:pt x="63622" y="2363"/>
                  </a:lnTo>
                  <a:lnTo>
                    <a:pt x="86290" y="0"/>
                  </a:lnTo>
                  <a:lnTo>
                    <a:pt x="109623" y="4019"/>
                  </a:lnTo>
                  <a:lnTo>
                    <a:pt x="127791" y="13604"/>
                  </a:lnTo>
                  <a:lnTo>
                    <a:pt x="151174" y="37743"/>
                  </a:lnTo>
                  <a:lnTo>
                    <a:pt x="167332" y="67122"/>
                  </a:lnTo>
                  <a:lnTo>
                    <a:pt x="169428" y="87663"/>
                  </a:lnTo>
                  <a:lnTo>
                    <a:pt x="165290" y="108491"/>
                  </a:lnTo>
                  <a:lnTo>
                    <a:pt x="155652" y="129446"/>
                  </a:lnTo>
                  <a:lnTo>
                    <a:pt x="131483" y="155385"/>
                  </a:lnTo>
                  <a:lnTo>
                    <a:pt x="109041" y="164326"/>
                  </a:lnTo>
                  <a:lnTo>
                    <a:pt x="84640" y="167130"/>
                  </a:lnTo>
                  <a:lnTo>
                    <a:pt x="22536" y="154411"/>
                  </a:lnTo>
                  <a:lnTo>
                    <a:pt x="8264" y="1504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94160" y="429634"/>
              <a:ext cx="196887" cy="186730"/>
            </a:xfrm>
            <a:custGeom>
              <a:avLst/>
              <a:gdLst/>
              <a:ahLst/>
              <a:cxnLst/>
              <a:rect l="0" t="0" r="0" b="0"/>
              <a:pathLst>
                <a:path w="196887" h="186730">
                  <a:moveTo>
                    <a:pt x="112659" y="75733"/>
                  </a:moveTo>
                  <a:lnTo>
                    <a:pt x="118248" y="58966"/>
                  </a:lnTo>
                  <a:lnTo>
                    <a:pt x="114752" y="38255"/>
                  </a:lnTo>
                  <a:lnTo>
                    <a:pt x="110545" y="26182"/>
                  </a:lnTo>
                  <a:lnTo>
                    <a:pt x="96511" y="9647"/>
                  </a:lnTo>
                  <a:lnTo>
                    <a:pt x="87856" y="3600"/>
                  </a:lnTo>
                  <a:lnTo>
                    <a:pt x="65760" y="0"/>
                  </a:lnTo>
                  <a:lnTo>
                    <a:pt x="42682" y="3470"/>
                  </a:lnTo>
                  <a:lnTo>
                    <a:pt x="24626" y="12811"/>
                  </a:lnTo>
                  <a:lnTo>
                    <a:pt x="11922" y="31000"/>
                  </a:lnTo>
                  <a:lnTo>
                    <a:pt x="3545" y="54682"/>
                  </a:lnTo>
                  <a:lnTo>
                    <a:pt x="0" y="93153"/>
                  </a:lnTo>
                  <a:lnTo>
                    <a:pt x="11761" y="148954"/>
                  </a:lnTo>
                  <a:lnTo>
                    <a:pt x="27261" y="175287"/>
                  </a:lnTo>
                  <a:lnTo>
                    <a:pt x="35839" y="180707"/>
                  </a:lnTo>
                  <a:lnTo>
                    <a:pt x="57850" y="186729"/>
                  </a:lnTo>
                  <a:lnTo>
                    <a:pt x="67931" y="184826"/>
                  </a:lnTo>
                  <a:lnTo>
                    <a:pt x="85371" y="173352"/>
                  </a:lnTo>
                  <a:lnTo>
                    <a:pt x="102753" y="147161"/>
                  </a:lnTo>
                  <a:lnTo>
                    <a:pt x="117938" y="105700"/>
                  </a:lnTo>
                  <a:lnTo>
                    <a:pt x="121631" y="76554"/>
                  </a:lnTo>
                  <a:lnTo>
                    <a:pt x="132626" y="118444"/>
                  </a:lnTo>
                  <a:lnTo>
                    <a:pt x="162572" y="161658"/>
                  </a:lnTo>
                  <a:lnTo>
                    <a:pt x="176177" y="172414"/>
                  </a:lnTo>
                  <a:lnTo>
                    <a:pt x="196886" y="18101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660620" y="494839"/>
              <a:ext cx="14655" cy="136871"/>
            </a:xfrm>
            <a:custGeom>
              <a:avLst/>
              <a:gdLst/>
              <a:ahLst/>
              <a:cxnLst/>
              <a:rect l="0" t="0" r="0" b="0"/>
              <a:pathLst>
                <a:path w="14655" h="136871">
                  <a:moveTo>
                    <a:pt x="14654" y="0"/>
                  </a:moveTo>
                  <a:lnTo>
                    <a:pt x="0" y="43963"/>
                  </a:lnTo>
                  <a:lnTo>
                    <a:pt x="1083" y="79836"/>
                  </a:lnTo>
                  <a:lnTo>
                    <a:pt x="14654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622632" y="34744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786685" y="470728"/>
              <a:ext cx="99161" cy="125367"/>
            </a:xfrm>
            <a:custGeom>
              <a:avLst/>
              <a:gdLst/>
              <a:ahLst/>
              <a:cxnLst/>
              <a:rect l="0" t="0" r="0" b="0"/>
              <a:pathLst>
                <a:path w="99161" h="125367">
                  <a:moveTo>
                    <a:pt x="14931" y="108339"/>
                  </a:moveTo>
                  <a:lnTo>
                    <a:pt x="20521" y="125106"/>
                  </a:lnTo>
                  <a:lnTo>
                    <a:pt x="19827" y="125366"/>
                  </a:lnTo>
                  <a:lnTo>
                    <a:pt x="8843" y="103376"/>
                  </a:lnTo>
                  <a:lnTo>
                    <a:pt x="0" y="68394"/>
                  </a:lnTo>
                  <a:lnTo>
                    <a:pt x="1666" y="46132"/>
                  </a:lnTo>
                  <a:lnTo>
                    <a:pt x="9425" y="27659"/>
                  </a:lnTo>
                  <a:lnTo>
                    <a:pt x="14770" y="19457"/>
                  </a:lnTo>
                  <a:lnTo>
                    <a:pt x="30068" y="7225"/>
                  </a:lnTo>
                  <a:lnTo>
                    <a:pt x="39060" y="2325"/>
                  </a:lnTo>
                  <a:lnTo>
                    <a:pt x="61530" y="0"/>
                  </a:lnTo>
                  <a:lnTo>
                    <a:pt x="99160" y="30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79978" y="446587"/>
              <a:ext cx="183436" cy="198657"/>
            </a:xfrm>
            <a:custGeom>
              <a:avLst/>
              <a:gdLst/>
              <a:ahLst/>
              <a:cxnLst/>
              <a:rect l="0" t="0" r="0" b="0"/>
              <a:pathLst>
                <a:path w="183436" h="198657">
                  <a:moveTo>
                    <a:pt x="137493" y="16666"/>
                  </a:moveTo>
                  <a:lnTo>
                    <a:pt x="126315" y="5488"/>
                  </a:lnTo>
                  <a:lnTo>
                    <a:pt x="105230" y="0"/>
                  </a:lnTo>
                  <a:lnTo>
                    <a:pt x="66713" y="30"/>
                  </a:lnTo>
                  <a:lnTo>
                    <a:pt x="44034" y="5763"/>
                  </a:lnTo>
                  <a:lnTo>
                    <a:pt x="22256" y="16110"/>
                  </a:lnTo>
                  <a:lnTo>
                    <a:pt x="7118" y="31627"/>
                  </a:lnTo>
                  <a:lnTo>
                    <a:pt x="1444" y="40678"/>
                  </a:lnTo>
                  <a:lnTo>
                    <a:pt x="0" y="49052"/>
                  </a:lnTo>
                  <a:lnTo>
                    <a:pt x="1378" y="56974"/>
                  </a:lnTo>
                  <a:lnTo>
                    <a:pt x="4636" y="64595"/>
                  </a:lnTo>
                  <a:lnTo>
                    <a:pt x="17614" y="76183"/>
                  </a:lnTo>
                  <a:lnTo>
                    <a:pt x="36251" y="84062"/>
                  </a:lnTo>
                  <a:lnTo>
                    <a:pt x="94295" y="95125"/>
                  </a:lnTo>
                  <a:lnTo>
                    <a:pt x="156212" y="114707"/>
                  </a:lnTo>
                  <a:lnTo>
                    <a:pt x="167520" y="120631"/>
                  </a:lnTo>
                  <a:lnTo>
                    <a:pt x="175059" y="129260"/>
                  </a:lnTo>
                  <a:lnTo>
                    <a:pt x="183435" y="151326"/>
                  </a:lnTo>
                  <a:lnTo>
                    <a:pt x="183329" y="161422"/>
                  </a:lnTo>
                  <a:lnTo>
                    <a:pt x="176972" y="178878"/>
                  </a:lnTo>
                  <a:lnTo>
                    <a:pt x="160109" y="191316"/>
                  </a:lnTo>
                  <a:lnTo>
                    <a:pt x="149061" y="196270"/>
                  </a:lnTo>
                  <a:lnTo>
                    <a:pt x="124307" y="198656"/>
                  </a:lnTo>
                  <a:lnTo>
                    <a:pt x="70288" y="190655"/>
                  </a:lnTo>
                  <a:lnTo>
                    <a:pt x="11152" y="1851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8857864" y="115813"/>
            <a:ext cx="995861" cy="694882"/>
            <a:chOff x="8857864" y="115813"/>
            <a:chExt cx="995861" cy="694882"/>
          </a:xfrm>
        </p:grpSpPr>
        <p:sp>
          <p:nvSpPr>
            <p:cNvPr id="42" name="Freeform 41"/>
            <p:cNvSpPr/>
            <p:nvPr/>
          </p:nvSpPr>
          <p:spPr>
            <a:xfrm>
              <a:off x="8857864" y="115813"/>
              <a:ext cx="249287" cy="588155"/>
            </a:xfrm>
            <a:custGeom>
              <a:avLst/>
              <a:gdLst/>
              <a:ahLst/>
              <a:cxnLst/>
              <a:rect l="0" t="0" r="0" b="0"/>
              <a:pathLst>
                <a:path w="249287" h="588155">
                  <a:moveTo>
                    <a:pt x="249286" y="0"/>
                  </a:moveTo>
                  <a:lnTo>
                    <a:pt x="187028" y="19128"/>
                  </a:lnTo>
                  <a:lnTo>
                    <a:pt x="148093" y="49803"/>
                  </a:lnTo>
                  <a:lnTo>
                    <a:pt x="99858" y="105960"/>
                  </a:lnTo>
                  <a:lnTo>
                    <a:pt x="60430" y="166350"/>
                  </a:lnTo>
                  <a:lnTo>
                    <a:pt x="31827" y="221332"/>
                  </a:lnTo>
                  <a:lnTo>
                    <a:pt x="12052" y="278943"/>
                  </a:lnTo>
                  <a:lnTo>
                    <a:pt x="0" y="331570"/>
                  </a:lnTo>
                  <a:lnTo>
                    <a:pt x="729" y="374324"/>
                  </a:lnTo>
                  <a:lnTo>
                    <a:pt x="5867" y="425800"/>
                  </a:lnTo>
                  <a:lnTo>
                    <a:pt x="15287" y="487095"/>
                  </a:lnTo>
                  <a:lnTo>
                    <a:pt x="27354" y="524130"/>
                  </a:lnTo>
                  <a:lnTo>
                    <a:pt x="65989" y="573176"/>
                  </a:lnTo>
                  <a:lnTo>
                    <a:pt x="86712" y="582298"/>
                  </a:lnTo>
                  <a:lnTo>
                    <a:pt x="138144" y="588154"/>
                  </a:lnTo>
                  <a:lnTo>
                    <a:pt x="162455" y="582716"/>
                  </a:lnTo>
                  <a:lnTo>
                    <a:pt x="196643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9065036" y="421139"/>
              <a:ext cx="157929" cy="189514"/>
            </a:xfrm>
            <a:custGeom>
              <a:avLst/>
              <a:gdLst/>
              <a:ahLst/>
              <a:cxnLst/>
              <a:rect l="0" t="0" r="0" b="0"/>
              <a:pathLst>
                <a:path w="157929" h="189514">
                  <a:moveTo>
                    <a:pt x="157928" y="0"/>
                  </a:moveTo>
                  <a:lnTo>
                    <a:pt x="115266" y="54115"/>
                  </a:lnTo>
                  <a:lnTo>
                    <a:pt x="66649" y="117364"/>
                  </a:lnTo>
                  <a:lnTo>
                    <a:pt x="18716" y="17885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9022922" y="421139"/>
              <a:ext cx="189514" cy="210571"/>
            </a:xfrm>
            <a:custGeom>
              <a:avLst/>
              <a:gdLst/>
              <a:ahLst/>
              <a:cxnLst/>
              <a:rect l="0" t="0" r="0" b="0"/>
              <a:pathLst>
                <a:path w="189514" h="210571">
                  <a:moveTo>
                    <a:pt x="0" y="0"/>
                  </a:moveTo>
                  <a:lnTo>
                    <a:pt x="45781" y="54115"/>
                  </a:lnTo>
                  <a:lnTo>
                    <a:pt x="105607" y="107610"/>
                  </a:lnTo>
                  <a:lnTo>
                    <a:pt x="157032" y="165541"/>
                  </a:lnTo>
                  <a:lnTo>
                    <a:pt x="189513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317720" y="600124"/>
              <a:ext cx="63931" cy="126343"/>
            </a:xfrm>
            <a:custGeom>
              <a:avLst/>
              <a:gdLst/>
              <a:ahLst/>
              <a:cxnLst/>
              <a:rect l="0" t="0" r="0" b="0"/>
              <a:pathLst>
                <a:path w="63931" h="126343">
                  <a:moveTo>
                    <a:pt x="0" y="0"/>
                  </a:moveTo>
                  <a:lnTo>
                    <a:pt x="59593" y="49498"/>
                  </a:lnTo>
                  <a:lnTo>
                    <a:pt x="63126" y="58735"/>
                  </a:lnTo>
                  <a:lnTo>
                    <a:pt x="63930" y="81476"/>
                  </a:lnTo>
                  <a:lnTo>
                    <a:pt x="57270" y="100942"/>
                  </a:lnTo>
                  <a:lnTo>
                    <a:pt x="52218" y="109409"/>
                  </a:lnTo>
                  <a:lnTo>
                    <a:pt x="46510" y="115053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517761" y="410611"/>
              <a:ext cx="115815" cy="115814"/>
            </a:xfrm>
            <a:custGeom>
              <a:avLst/>
              <a:gdLst/>
              <a:ahLst/>
              <a:cxnLst/>
              <a:rect l="0" t="0" r="0" b="0"/>
              <a:pathLst>
                <a:path w="115815" h="115814">
                  <a:moveTo>
                    <a:pt x="0" y="0"/>
                  </a:moveTo>
                  <a:lnTo>
                    <a:pt x="9576" y="24046"/>
                  </a:lnTo>
                  <a:lnTo>
                    <a:pt x="52998" y="82002"/>
                  </a:lnTo>
                  <a:lnTo>
                    <a:pt x="68009" y="96107"/>
                  </a:lnTo>
                  <a:lnTo>
                    <a:pt x="100002" y="111574"/>
                  </a:lnTo>
                  <a:lnTo>
                    <a:pt x="115814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9496704" y="357968"/>
              <a:ext cx="210571" cy="452727"/>
            </a:xfrm>
            <a:custGeom>
              <a:avLst/>
              <a:gdLst/>
              <a:ahLst/>
              <a:cxnLst/>
              <a:rect l="0" t="0" r="0" b="0"/>
              <a:pathLst>
                <a:path w="210571" h="452727">
                  <a:moveTo>
                    <a:pt x="210570" y="0"/>
                  </a:moveTo>
                  <a:lnTo>
                    <a:pt x="190327" y="58617"/>
                  </a:lnTo>
                  <a:lnTo>
                    <a:pt x="165584" y="113961"/>
                  </a:lnTo>
                  <a:lnTo>
                    <a:pt x="150968" y="162968"/>
                  </a:lnTo>
                  <a:lnTo>
                    <a:pt x="132339" y="213364"/>
                  </a:lnTo>
                  <a:lnTo>
                    <a:pt x="108203" y="269787"/>
                  </a:lnTo>
                  <a:lnTo>
                    <a:pt x="80646" y="320663"/>
                  </a:lnTo>
                  <a:lnTo>
                    <a:pt x="42567" y="383487"/>
                  </a:lnTo>
                  <a:lnTo>
                    <a:pt x="6279" y="436350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9665161" y="157927"/>
              <a:ext cx="188564" cy="579068"/>
            </a:xfrm>
            <a:custGeom>
              <a:avLst/>
              <a:gdLst/>
              <a:ahLst/>
              <a:cxnLst/>
              <a:rect l="0" t="0" r="0" b="0"/>
              <a:pathLst>
                <a:path w="188564" h="579068">
                  <a:moveTo>
                    <a:pt x="0" y="0"/>
                  </a:moveTo>
                  <a:lnTo>
                    <a:pt x="49497" y="58563"/>
                  </a:lnTo>
                  <a:lnTo>
                    <a:pt x="96867" y="112857"/>
                  </a:lnTo>
                  <a:lnTo>
                    <a:pt x="136224" y="165973"/>
                  </a:lnTo>
                  <a:lnTo>
                    <a:pt x="159230" y="218528"/>
                  </a:lnTo>
                  <a:lnTo>
                    <a:pt x="178693" y="273402"/>
                  </a:lnTo>
                  <a:lnTo>
                    <a:pt x="186307" y="311465"/>
                  </a:lnTo>
                  <a:lnTo>
                    <a:pt x="188563" y="362907"/>
                  </a:lnTo>
                  <a:lnTo>
                    <a:pt x="185581" y="399938"/>
                  </a:lnTo>
                  <a:lnTo>
                    <a:pt x="158190" y="458719"/>
                  </a:lnTo>
                  <a:lnTo>
                    <a:pt x="112716" y="517693"/>
                  </a:lnTo>
                  <a:lnTo>
                    <a:pt x="52642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621181" y="1274390"/>
            <a:ext cx="4364416" cy="547041"/>
            <a:chOff x="621181" y="1274390"/>
            <a:chExt cx="4364416" cy="547041"/>
          </a:xfrm>
        </p:grpSpPr>
        <p:sp>
          <p:nvSpPr>
            <p:cNvPr id="50" name="Freeform 49"/>
            <p:cNvSpPr/>
            <p:nvPr/>
          </p:nvSpPr>
          <p:spPr>
            <a:xfrm>
              <a:off x="654408" y="1274390"/>
              <a:ext cx="353322" cy="397974"/>
            </a:xfrm>
            <a:custGeom>
              <a:avLst/>
              <a:gdLst/>
              <a:ahLst/>
              <a:cxnLst/>
              <a:rect l="0" t="0" r="0" b="0"/>
              <a:pathLst>
                <a:path w="353322" h="397974">
                  <a:moveTo>
                    <a:pt x="61529" y="378584"/>
                  </a:moveTo>
                  <a:lnTo>
                    <a:pt x="50351" y="367405"/>
                  </a:lnTo>
                  <a:lnTo>
                    <a:pt x="44863" y="349439"/>
                  </a:lnTo>
                  <a:lnTo>
                    <a:pt x="41340" y="294188"/>
                  </a:lnTo>
                  <a:lnTo>
                    <a:pt x="35140" y="244133"/>
                  </a:lnTo>
                  <a:lnTo>
                    <a:pt x="22565" y="184393"/>
                  </a:lnTo>
                  <a:lnTo>
                    <a:pt x="10919" y="121081"/>
                  </a:lnTo>
                  <a:lnTo>
                    <a:pt x="2053" y="65980"/>
                  </a:lnTo>
                  <a:lnTo>
                    <a:pt x="0" y="38047"/>
                  </a:lnTo>
                  <a:lnTo>
                    <a:pt x="5327" y="16274"/>
                  </a:lnTo>
                  <a:lnTo>
                    <a:pt x="10023" y="7193"/>
                  </a:lnTo>
                  <a:lnTo>
                    <a:pt x="17833" y="2308"/>
                  </a:lnTo>
                  <a:lnTo>
                    <a:pt x="38989" y="0"/>
                  </a:lnTo>
                  <a:lnTo>
                    <a:pt x="97935" y="8051"/>
                  </a:lnTo>
                  <a:lnTo>
                    <a:pt x="155851" y="20906"/>
                  </a:lnTo>
                  <a:lnTo>
                    <a:pt x="212352" y="40299"/>
                  </a:lnTo>
                  <a:lnTo>
                    <a:pt x="271164" y="81872"/>
                  </a:lnTo>
                  <a:lnTo>
                    <a:pt x="291571" y="99313"/>
                  </a:lnTo>
                  <a:lnTo>
                    <a:pt x="331090" y="162115"/>
                  </a:lnTo>
                  <a:lnTo>
                    <a:pt x="350129" y="218538"/>
                  </a:lnTo>
                  <a:lnTo>
                    <a:pt x="353321" y="265392"/>
                  </a:lnTo>
                  <a:lnTo>
                    <a:pt x="346208" y="302541"/>
                  </a:lnTo>
                  <a:lnTo>
                    <a:pt x="335842" y="324900"/>
                  </a:lnTo>
                  <a:lnTo>
                    <a:pt x="311263" y="351629"/>
                  </a:lnTo>
                  <a:lnTo>
                    <a:pt x="276165" y="368777"/>
                  </a:lnTo>
                  <a:lnTo>
                    <a:pt x="215147" y="383882"/>
                  </a:lnTo>
                  <a:lnTo>
                    <a:pt x="159941" y="391199"/>
                  </a:lnTo>
                  <a:lnTo>
                    <a:pt x="109305" y="397973"/>
                  </a:lnTo>
                  <a:lnTo>
                    <a:pt x="46533" y="391088"/>
                  </a:lnTo>
                  <a:lnTo>
                    <a:pt x="19415" y="3891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049945" y="1505575"/>
              <a:ext cx="155580" cy="174618"/>
            </a:xfrm>
            <a:custGeom>
              <a:avLst/>
              <a:gdLst/>
              <a:ahLst/>
              <a:cxnLst/>
              <a:rect l="0" t="0" r="0" b="0"/>
              <a:pathLst>
                <a:path w="155580" h="174618">
                  <a:moveTo>
                    <a:pt x="97661" y="0"/>
                  </a:moveTo>
                  <a:lnTo>
                    <a:pt x="54969" y="14572"/>
                  </a:lnTo>
                  <a:lnTo>
                    <a:pt x="18908" y="39403"/>
                  </a:lnTo>
                  <a:lnTo>
                    <a:pt x="6897" y="59236"/>
                  </a:lnTo>
                  <a:lnTo>
                    <a:pt x="0" y="82479"/>
                  </a:lnTo>
                  <a:lnTo>
                    <a:pt x="2694" y="115295"/>
                  </a:lnTo>
                  <a:lnTo>
                    <a:pt x="7880" y="136640"/>
                  </a:lnTo>
                  <a:lnTo>
                    <a:pt x="20324" y="154705"/>
                  </a:lnTo>
                  <a:lnTo>
                    <a:pt x="28555" y="162798"/>
                  </a:lnTo>
                  <a:lnTo>
                    <a:pt x="50180" y="171790"/>
                  </a:lnTo>
                  <a:lnTo>
                    <a:pt x="74218" y="174617"/>
                  </a:lnTo>
                  <a:lnTo>
                    <a:pt x="96601" y="171974"/>
                  </a:lnTo>
                  <a:lnTo>
                    <a:pt x="115127" y="163780"/>
                  </a:lnTo>
                  <a:lnTo>
                    <a:pt x="146084" y="139456"/>
                  </a:lnTo>
                  <a:lnTo>
                    <a:pt x="154277" y="116572"/>
                  </a:lnTo>
                  <a:lnTo>
                    <a:pt x="155579" y="89244"/>
                  </a:lnTo>
                  <a:lnTo>
                    <a:pt x="148359" y="65400"/>
                  </a:lnTo>
                  <a:lnTo>
                    <a:pt x="124659" y="2990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273948" y="1524886"/>
              <a:ext cx="245226" cy="149146"/>
            </a:xfrm>
            <a:custGeom>
              <a:avLst/>
              <a:gdLst/>
              <a:ahLst/>
              <a:cxnLst/>
              <a:rect l="0" t="0" r="0" b="0"/>
              <a:pathLst>
                <a:path w="245226" h="149146">
                  <a:moveTo>
                    <a:pt x="0" y="75445"/>
                  </a:moveTo>
                  <a:lnTo>
                    <a:pt x="5589" y="134062"/>
                  </a:lnTo>
                  <a:lnTo>
                    <a:pt x="6066" y="139089"/>
                  </a:lnTo>
                  <a:lnTo>
                    <a:pt x="5213" y="138932"/>
                  </a:lnTo>
                  <a:lnTo>
                    <a:pt x="3476" y="135317"/>
                  </a:lnTo>
                  <a:lnTo>
                    <a:pt x="1030" y="107873"/>
                  </a:lnTo>
                  <a:lnTo>
                    <a:pt x="8469" y="51380"/>
                  </a:lnTo>
                  <a:lnTo>
                    <a:pt x="9155" y="38344"/>
                  </a:lnTo>
                  <a:lnTo>
                    <a:pt x="13122" y="28485"/>
                  </a:lnTo>
                  <a:lnTo>
                    <a:pt x="26889" y="14410"/>
                  </a:lnTo>
                  <a:lnTo>
                    <a:pt x="35473" y="12528"/>
                  </a:lnTo>
                  <a:lnTo>
                    <a:pt x="54370" y="16676"/>
                  </a:lnTo>
                  <a:lnTo>
                    <a:pt x="71348" y="29439"/>
                  </a:lnTo>
                  <a:lnTo>
                    <a:pt x="85522" y="46809"/>
                  </a:lnTo>
                  <a:lnTo>
                    <a:pt x="108040" y="96891"/>
                  </a:lnTo>
                  <a:lnTo>
                    <a:pt x="110631" y="99101"/>
                  </a:lnTo>
                  <a:lnTo>
                    <a:pt x="112359" y="95895"/>
                  </a:lnTo>
                  <a:lnTo>
                    <a:pt x="118629" y="34549"/>
                  </a:lnTo>
                  <a:lnTo>
                    <a:pt x="121200" y="23614"/>
                  </a:lnTo>
                  <a:lnTo>
                    <a:pt x="126424" y="15155"/>
                  </a:lnTo>
                  <a:lnTo>
                    <a:pt x="141586" y="2636"/>
                  </a:lnTo>
                  <a:lnTo>
                    <a:pt x="150542" y="0"/>
                  </a:lnTo>
                  <a:lnTo>
                    <a:pt x="169853" y="190"/>
                  </a:lnTo>
                  <a:lnTo>
                    <a:pt x="187014" y="10413"/>
                  </a:lnTo>
                  <a:lnTo>
                    <a:pt x="217095" y="45572"/>
                  </a:lnTo>
                  <a:lnTo>
                    <a:pt x="245005" y="107181"/>
                  </a:lnTo>
                  <a:lnTo>
                    <a:pt x="245225" y="116489"/>
                  </a:lnTo>
                  <a:lnTo>
                    <a:pt x="231627" y="1491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565445" y="1523369"/>
              <a:ext cx="192815" cy="148558"/>
            </a:xfrm>
            <a:custGeom>
              <a:avLst/>
              <a:gdLst/>
              <a:ahLst/>
              <a:cxnLst/>
              <a:rect l="0" t="0" r="0" b="0"/>
              <a:pathLst>
                <a:path w="192815" h="148558">
                  <a:moveTo>
                    <a:pt x="119114" y="34848"/>
                  </a:moveTo>
                  <a:lnTo>
                    <a:pt x="113525" y="18081"/>
                  </a:lnTo>
                  <a:lnTo>
                    <a:pt x="101422" y="6729"/>
                  </a:lnTo>
                  <a:lnTo>
                    <a:pt x="93282" y="2064"/>
                  </a:lnTo>
                  <a:lnTo>
                    <a:pt x="74878" y="0"/>
                  </a:lnTo>
                  <a:lnTo>
                    <a:pt x="56170" y="4152"/>
                  </a:lnTo>
                  <a:lnTo>
                    <a:pt x="25096" y="25882"/>
                  </a:lnTo>
                  <a:lnTo>
                    <a:pt x="11818" y="40222"/>
                  </a:lnTo>
                  <a:lnTo>
                    <a:pt x="2017" y="58293"/>
                  </a:lnTo>
                  <a:lnTo>
                    <a:pt x="0" y="84263"/>
                  </a:lnTo>
                  <a:lnTo>
                    <a:pt x="4174" y="112962"/>
                  </a:lnTo>
                  <a:lnTo>
                    <a:pt x="13827" y="137416"/>
                  </a:lnTo>
                  <a:lnTo>
                    <a:pt x="20847" y="144171"/>
                  </a:lnTo>
                  <a:lnTo>
                    <a:pt x="29036" y="147504"/>
                  </a:lnTo>
                  <a:lnTo>
                    <a:pt x="38005" y="148557"/>
                  </a:lnTo>
                  <a:lnTo>
                    <a:pt x="54210" y="143487"/>
                  </a:lnTo>
                  <a:lnTo>
                    <a:pt x="83677" y="121168"/>
                  </a:lnTo>
                  <a:lnTo>
                    <a:pt x="99385" y="95520"/>
                  </a:lnTo>
                  <a:lnTo>
                    <a:pt x="101377" y="75851"/>
                  </a:lnTo>
                  <a:lnTo>
                    <a:pt x="100270" y="65693"/>
                  </a:lnTo>
                  <a:lnTo>
                    <a:pt x="100703" y="63600"/>
                  </a:lnTo>
                  <a:lnTo>
                    <a:pt x="124551" y="108824"/>
                  </a:lnTo>
                  <a:lnTo>
                    <a:pt x="137518" y="124658"/>
                  </a:lnTo>
                  <a:lnTo>
                    <a:pt x="146591" y="128647"/>
                  </a:lnTo>
                  <a:lnTo>
                    <a:pt x="192814" y="1296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810901" y="1568746"/>
              <a:ext cx="21058" cy="94757"/>
            </a:xfrm>
            <a:custGeom>
              <a:avLst/>
              <a:gdLst/>
              <a:ahLst/>
              <a:cxnLst/>
              <a:rect l="0" t="0" r="0" b="0"/>
              <a:pathLst>
                <a:path w="21058" h="94757">
                  <a:moveTo>
                    <a:pt x="0" y="0"/>
                  </a:moveTo>
                  <a:lnTo>
                    <a:pt x="7236" y="27556"/>
                  </a:lnTo>
                  <a:lnTo>
                    <a:pt x="12998" y="74420"/>
                  </a:lnTo>
                  <a:lnTo>
                    <a:pt x="21057" y="947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810901" y="1452932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905658" y="1516434"/>
              <a:ext cx="178985" cy="178655"/>
            </a:xfrm>
            <a:custGeom>
              <a:avLst/>
              <a:gdLst/>
              <a:ahLst/>
              <a:cxnLst/>
              <a:rect l="0" t="0" r="0" b="0"/>
              <a:pathLst>
                <a:path w="178985" h="178655">
                  <a:moveTo>
                    <a:pt x="0" y="62840"/>
                  </a:moveTo>
                  <a:lnTo>
                    <a:pt x="25193" y="116715"/>
                  </a:lnTo>
                  <a:lnTo>
                    <a:pt x="46540" y="171743"/>
                  </a:lnTo>
                  <a:lnTo>
                    <a:pt x="34142" y="112921"/>
                  </a:lnTo>
                  <a:lnTo>
                    <a:pt x="35462" y="75729"/>
                  </a:lnTo>
                  <a:lnTo>
                    <a:pt x="46389" y="26132"/>
                  </a:lnTo>
                  <a:lnTo>
                    <a:pt x="51983" y="16141"/>
                  </a:lnTo>
                  <a:lnTo>
                    <a:pt x="67557" y="1921"/>
                  </a:lnTo>
                  <a:lnTo>
                    <a:pt x="75454" y="0"/>
                  </a:lnTo>
                  <a:lnTo>
                    <a:pt x="83058" y="1060"/>
                  </a:lnTo>
                  <a:lnTo>
                    <a:pt x="117662" y="19571"/>
                  </a:lnTo>
                  <a:lnTo>
                    <a:pt x="131453" y="35421"/>
                  </a:lnTo>
                  <a:lnTo>
                    <a:pt x="165785" y="94791"/>
                  </a:lnTo>
                  <a:lnTo>
                    <a:pt x="173118" y="116815"/>
                  </a:lnTo>
                  <a:lnTo>
                    <a:pt x="178984" y="1786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21181" y="1768787"/>
              <a:ext cx="1410820" cy="52644"/>
            </a:xfrm>
            <a:custGeom>
              <a:avLst/>
              <a:gdLst/>
              <a:ahLst/>
              <a:cxnLst/>
              <a:rect l="0" t="0" r="0" b="0"/>
              <a:pathLst>
                <a:path w="1410820" h="52644">
                  <a:moveTo>
                    <a:pt x="1410819" y="0"/>
                  </a:moveTo>
                  <a:lnTo>
                    <a:pt x="1361888" y="0"/>
                  </a:lnTo>
                  <a:lnTo>
                    <a:pt x="1302757" y="0"/>
                  </a:lnTo>
                  <a:lnTo>
                    <a:pt x="1254538" y="0"/>
                  </a:lnTo>
                  <a:lnTo>
                    <a:pt x="1203206" y="0"/>
                  </a:lnTo>
                  <a:lnTo>
                    <a:pt x="1145363" y="0"/>
                  </a:lnTo>
                  <a:lnTo>
                    <a:pt x="1083770" y="0"/>
                  </a:lnTo>
                  <a:lnTo>
                    <a:pt x="1021067" y="0"/>
                  </a:lnTo>
                  <a:lnTo>
                    <a:pt x="975943" y="0"/>
                  </a:lnTo>
                  <a:lnTo>
                    <a:pt x="929762" y="0"/>
                  </a:lnTo>
                  <a:lnTo>
                    <a:pt x="866640" y="1170"/>
                  </a:lnTo>
                  <a:lnTo>
                    <a:pt x="814923" y="7236"/>
                  </a:lnTo>
                  <a:lnTo>
                    <a:pt x="758525" y="9553"/>
                  </a:lnTo>
                  <a:lnTo>
                    <a:pt x="707629" y="10240"/>
                  </a:lnTo>
                  <a:lnTo>
                    <a:pt x="646925" y="11613"/>
                  </a:lnTo>
                  <a:lnTo>
                    <a:pt x="589482" y="18845"/>
                  </a:lnTo>
                  <a:lnTo>
                    <a:pt x="533421" y="20620"/>
                  </a:lnTo>
                  <a:lnTo>
                    <a:pt x="477287" y="20971"/>
                  </a:lnTo>
                  <a:lnTo>
                    <a:pt x="431667" y="21032"/>
                  </a:lnTo>
                  <a:lnTo>
                    <a:pt x="372526" y="22219"/>
                  </a:lnTo>
                  <a:lnTo>
                    <a:pt x="315611" y="32508"/>
                  </a:lnTo>
                  <a:lnTo>
                    <a:pt x="267429" y="39268"/>
                  </a:lnTo>
                  <a:lnTo>
                    <a:pt x="205034" y="47141"/>
                  </a:lnTo>
                  <a:lnTo>
                    <a:pt x="146999" y="51556"/>
                  </a:lnTo>
                  <a:lnTo>
                    <a:pt x="85799" y="52321"/>
                  </a:lnTo>
                  <a:lnTo>
                    <a:pt x="24010" y="5257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58383" y="1537160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3355" y="18212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190134" y="1410818"/>
              <a:ext cx="168457" cy="294799"/>
            </a:xfrm>
            <a:custGeom>
              <a:avLst/>
              <a:gdLst/>
              <a:ahLst/>
              <a:cxnLst/>
              <a:rect l="0" t="0" r="0" b="0"/>
              <a:pathLst>
                <a:path w="168457" h="294799">
                  <a:moveTo>
                    <a:pt x="168456" y="0"/>
                  </a:moveTo>
                  <a:lnTo>
                    <a:pt x="151645" y="19151"/>
                  </a:lnTo>
                  <a:lnTo>
                    <a:pt x="113369" y="78807"/>
                  </a:lnTo>
                  <a:lnTo>
                    <a:pt x="82792" y="132507"/>
                  </a:lnTo>
                  <a:lnTo>
                    <a:pt x="54808" y="194528"/>
                  </a:lnTo>
                  <a:lnTo>
                    <a:pt x="24000" y="251958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169077" y="1410818"/>
              <a:ext cx="189514" cy="263214"/>
            </a:xfrm>
            <a:custGeom>
              <a:avLst/>
              <a:gdLst/>
              <a:ahLst/>
              <a:cxnLst/>
              <a:rect l="0" t="0" r="0" b="0"/>
              <a:pathLst>
                <a:path w="189514" h="263214">
                  <a:moveTo>
                    <a:pt x="0" y="0"/>
                  </a:moveTo>
                  <a:lnTo>
                    <a:pt x="34329" y="60873"/>
                  </a:lnTo>
                  <a:lnTo>
                    <a:pt x="73941" y="121750"/>
                  </a:lnTo>
                  <a:lnTo>
                    <a:pt x="115835" y="184720"/>
                  </a:lnTo>
                  <a:lnTo>
                    <a:pt x="164948" y="247430"/>
                  </a:lnTo>
                  <a:lnTo>
                    <a:pt x="175866" y="256198"/>
                  </a:lnTo>
                  <a:lnTo>
                    <a:pt x="189513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505989" y="1526632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25612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53388" y="1442404"/>
              <a:ext cx="189514" cy="258227"/>
            </a:xfrm>
            <a:custGeom>
              <a:avLst/>
              <a:gdLst/>
              <a:ahLst/>
              <a:cxnLst/>
              <a:rect l="0" t="0" r="0" b="0"/>
              <a:pathLst>
                <a:path w="189514" h="258227">
                  <a:moveTo>
                    <a:pt x="0" y="42114"/>
                  </a:moveTo>
                  <a:lnTo>
                    <a:pt x="15641" y="68500"/>
                  </a:lnTo>
                  <a:lnTo>
                    <a:pt x="40433" y="125426"/>
                  </a:lnTo>
                  <a:lnTo>
                    <a:pt x="77060" y="187197"/>
                  </a:lnTo>
                  <a:lnTo>
                    <a:pt x="125713" y="249361"/>
                  </a:lnTo>
                  <a:lnTo>
                    <a:pt x="132942" y="257487"/>
                  </a:lnTo>
                  <a:lnTo>
                    <a:pt x="137761" y="258226"/>
                  </a:lnTo>
                  <a:lnTo>
                    <a:pt x="140974" y="254039"/>
                  </a:lnTo>
                  <a:lnTo>
                    <a:pt x="155168" y="196116"/>
                  </a:lnTo>
                  <a:lnTo>
                    <a:pt x="157382" y="143114"/>
                  </a:lnTo>
                  <a:lnTo>
                    <a:pt x="166225" y="87584"/>
                  </a:lnTo>
                  <a:lnTo>
                    <a:pt x="179238" y="34675"/>
                  </a:lnTo>
                  <a:lnTo>
                    <a:pt x="18951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900655" y="1504590"/>
              <a:ext cx="247574" cy="243141"/>
            </a:xfrm>
            <a:custGeom>
              <a:avLst/>
              <a:gdLst/>
              <a:ahLst/>
              <a:cxnLst/>
              <a:rect l="0" t="0" r="0" b="0"/>
              <a:pathLst>
                <a:path w="247574" h="243141">
                  <a:moveTo>
                    <a:pt x="121231" y="127327"/>
                  </a:moveTo>
                  <a:lnTo>
                    <a:pt x="128466" y="99771"/>
                  </a:lnTo>
                  <a:lnTo>
                    <a:pt x="128444" y="57811"/>
                  </a:lnTo>
                  <a:lnTo>
                    <a:pt x="120147" y="29360"/>
                  </a:lnTo>
                  <a:lnTo>
                    <a:pt x="105541" y="10476"/>
                  </a:lnTo>
                  <a:lnTo>
                    <a:pt x="96733" y="3803"/>
                  </a:lnTo>
                  <a:lnTo>
                    <a:pt x="87351" y="524"/>
                  </a:lnTo>
                  <a:lnTo>
                    <a:pt x="67569" y="0"/>
                  </a:lnTo>
                  <a:lnTo>
                    <a:pt x="47078" y="9906"/>
                  </a:lnTo>
                  <a:lnTo>
                    <a:pt x="28612" y="26007"/>
                  </a:lnTo>
                  <a:lnTo>
                    <a:pt x="16506" y="44861"/>
                  </a:lnTo>
                  <a:lnTo>
                    <a:pt x="3758" y="107426"/>
                  </a:lnTo>
                  <a:lnTo>
                    <a:pt x="0" y="134860"/>
                  </a:lnTo>
                  <a:lnTo>
                    <a:pt x="5632" y="175442"/>
                  </a:lnTo>
                  <a:lnTo>
                    <a:pt x="21599" y="209043"/>
                  </a:lnTo>
                  <a:lnTo>
                    <a:pt x="34446" y="226426"/>
                  </a:lnTo>
                  <a:lnTo>
                    <a:pt x="42317" y="230828"/>
                  </a:lnTo>
                  <a:lnTo>
                    <a:pt x="60422" y="232599"/>
                  </a:lnTo>
                  <a:lnTo>
                    <a:pt x="80167" y="223247"/>
                  </a:lnTo>
                  <a:lnTo>
                    <a:pt x="115849" y="194237"/>
                  </a:lnTo>
                  <a:lnTo>
                    <a:pt x="127807" y="170713"/>
                  </a:lnTo>
                  <a:lnTo>
                    <a:pt x="139427" y="113540"/>
                  </a:lnTo>
                  <a:lnTo>
                    <a:pt x="139211" y="107607"/>
                  </a:lnTo>
                  <a:lnTo>
                    <a:pt x="137897" y="107161"/>
                  </a:lnTo>
                  <a:lnTo>
                    <a:pt x="135851" y="110374"/>
                  </a:lnTo>
                  <a:lnTo>
                    <a:pt x="136697" y="123301"/>
                  </a:lnTo>
                  <a:lnTo>
                    <a:pt x="153250" y="180540"/>
                  </a:lnTo>
                  <a:lnTo>
                    <a:pt x="156615" y="190878"/>
                  </a:lnTo>
                  <a:lnTo>
                    <a:pt x="169712" y="208604"/>
                  </a:lnTo>
                  <a:lnTo>
                    <a:pt x="187232" y="223111"/>
                  </a:lnTo>
                  <a:lnTo>
                    <a:pt x="215656" y="236686"/>
                  </a:lnTo>
                  <a:lnTo>
                    <a:pt x="247573" y="243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211399" y="1305533"/>
              <a:ext cx="42115" cy="463255"/>
            </a:xfrm>
            <a:custGeom>
              <a:avLst/>
              <a:gdLst/>
              <a:ahLst/>
              <a:cxnLst/>
              <a:rect l="0" t="0" r="0" b="0"/>
              <a:pathLst>
                <a:path w="42115" h="463255">
                  <a:moveTo>
                    <a:pt x="0" y="0"/>
                  </a:moveTo>
                  <a:lnTo>
                    <a:pt x="3119" y="57264"/>
                  </a:lnTo>
                  <a:lnTo>
                    <a:pt x="11452" y="106655"/>
                  </a:lnTo>
                  <a:lnTo>
                    <a:pt x="18211" y="164573"/>
                  </a:lnTo>
                  <a:lnTo>
                    <a:pt x="20962" y="208844"/>
                  </a:lnTo>
                  <a:lnTo>
                    <a:pt x="27918" y="272060"/>
                  </a:lnTo>
                  <a:lnTo>
                    <a:pt x="30499" y="328355"/>
                  </a:lnTo>
                  <a:lnTo>
                    <a:pt x="32433" y="379740"/>
                  </a:lnTo>
                  <a:lnTo>
                    <a:pt x="39855" y="429730"/>
                  </a:lnTo>
                  <a:lnTo>
                    <a:pt x="42114" y="46325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344143" y="1537160"/>
              <a:ext cx="148993" cy="242679"/>
            </a:xfrm>
            <a:custGeom>
              <a:avLst/>
              <a:gdLst/>
              <a:ahLst/>
              <a:cxnLst/>
              <a:rect l="0" t="0" r="0" b="0"/>
              <a:pathLst>
                <a:path w="148993" h="242679">
                  <a:moveTo>
                    <a:pt x="14655" y="52643"/>
                  </a:moveTo>
                  <a:lnTo>
                    <a:pt x="0" y="105670"/>
                  </a:lnTo>
                  <a:lnTo>
                    <a:pt x="1084" y="148163"/>
                  </a:lnTo>
                  <a:lnTo>
                    <a:pt x="8814" y="186620"/>
                  </a:lnTo>
                  <a:lnTo>
                    <a:pt x="24103" y="214652"/>
                  </a:lnTo>
                  <a:lnTo>
                    <a:pt x="43450" y="237776"/>
                  </a:lnTo>
                  <a:lnTo>
                    <a:pt x="52569" y="241576"/>
                  </a:lnTo>
                  <a:lnTo>
                    <a:pt x="75179" y="242678"/>
                  </a:lnTo>
                  <a:lnTo>
                    <a:pt x="94587" y="236149"/>
                  </a:lnTo>
                  <a:lnTo>
                    <a:pt x="103038" y="231132"/>
                  </a:lnTo>
                  <a:lnTo>
                    <a:pt x="115547" y="216199"/>
                  </a:lnTo>
                  <a:lnTo>
                    <a:pt x="142974" y="158236"/>
                  </a:lnTo>
                  <a:lnTo>
                    <a:pt x="148992" y="110316"/>
                  </a:lnTo>
                  <a:lnTo>
                    <a:pt x="147905" y="47960"/>
                  </a:lnTo>
                  <a:lnTo>
                    <a:pt x="14099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4556780" y="1565484"/>
              <a:ext cx="139614" cy="203533"/>
            </a:xfrm>
            <a:custGeom>
              <a:avLst/>
              <a:gdLst/>
              <a:ahLst/>
              <a:cxnLst/>
              <a:rect l="0" t="0" r="0" b="0"/>
              <a:pathLst>
                <a:path w="139614" h="203533">
                  <a:moveTo>
                    <a:pt x="2059" y="66433"/>
                  </a:moveTo>
                  <a:lnTo>
                    <a:pt x="39537" y="74766"/>
                  </a:lnTo>
                  <a:lnTo>
                    <a:pt x="74385" y="73191"/>
                  </a:lnTo>
                  <a:lnTo>
                    <a:pt x="117601" y="62179"/>
                  </a:lnTo>
                  <a:lnTo>
                    <a:pt x="125881" y="56578"/>
                  </a:lnTo>
                  <a:lnTo>
                    <a:pt x="138199" y="40996"/>
                  </a:lnTo>
                  <a:lnTo>
                    <a:pt x="139613" y="33097"/>
                  </a:lnTo>
                  <a:lnTo>
                    <a:pt x="138215" y="25492"/>
                  </a:lnTo>
                  <a:lnTo>
                    <a:pt x="134944" y="18082"/>
                  </a:lnTo>
                  <a:lnTo>
                    <a:pt x="118830" y="6729"/>
                  </a:lnTo>
                  <a:lnTo>
                    <a:pt x="107982" y="2064"/>
                  </a:lnTo>
                  <a:lnTo>
                    <a:pt x="86571" y="0"/>
                  </a:lnTo>
                  <a:lnTo>
                    <a:pt x="65356" y="4152"/>
                  </a:lnTo>
                  <a:lnTo>
                    <a:pt x="34852" y="19643"/>
                  </a:lnTo>
                  <a:lnTo>
                    <a:pt x="18193" y="32379"/>
                  </a:lnTo>
                  <a:lnTo>
                    <a:pt x="6110" y="52078"/>
                  </a:lnTo>
                  <a:lnTo>
                    <a:pt x="1251" y="63882"/>
                  </a:lnTo>
                  <a:lnTo>
                    <a:pt x="0" y="108441"/>
                  </a:lnTo>
                  <a:lnTo>
                    <a:pt x="7038" y="147510"/>
                  </a:lnTo>
                  <a:lnTo>
                    <a:pt x="22122" y="175723"/>
                  </a:lnTo>
                  <a:lnTo>
                    <a:pt x="46998" y="198901"/>
                  </a:lnTo>
                  <a:lnTo>
                    <a:pt x="57755" y="202708"/>
                  </a:lnTo>
                  <a:lnTo>
                    <a:pt x="102401" y="203532"/>
                  </a:lnTo>
                  <a:lnTo>
                    <a:pt x="128401" y="2033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4769409" y="1568746"/>
              <a:ext cx="216188" cy="249959"/>
            </a:xfrm>
            <a:custGeom>
              <a:avLst/>
              <a:gdLst/>
              <a:ahLst/>
              <a:cxnLst/>
              <a:rect l="0" t="0" r="0" b="0"/>
              <a:pathLst>
                <a:path w="216188" h="249959">
                  <a:moveTo>
                    <a:pt x="136870" y="0"/>
                  </a:moveTo>
                  <a:lnTo>
                    <a:pt x="99393" y="8333"/>
                  </a:lnTo>
                  <a:lnTo>
                    <a:pt x="76930" y="11892"/>
                  </a:lnTo>
                  <a:lnTo>
                    <a:pt x="30393" y="39708"/>
                  </a:lnTo>
                  <a:lnTo>
                    <a:pt x="24942" y="48699"/>
                  </a:lnTo>
                  <a:lnTo>
                    <a:pt x="22003" y="71167"/>
                  </a:lnTo>
                  <a:lnTo>
                    <a:pt x="25197" y="80200"/>
                  </a:lnTo>
                  <a:lnTo>
                    <a:pt x="38105" y="93356"/>
                  </a:lnTo>
                  <a:lnTo>
                    <a:pt x="93420" y="115167"/>
                  </a:lnTo>
                  <a:lnTo>
                    <a:pt x="154459" y="133275"/>
                  </a:lnTo>
                  <a:lnTo>
                    <a:pt x="187315" y="145034"/>
                  </a:lnTo>
                  <a:lnTo>
                    <a:pt x="204524" y="156486"/>
                  </a:lnTo>
                  <a:lnTo>
                    <a:pt x="210049" y="165155"/>
                  </a:lnTo>
                  <a:lnTo>
                    <a:pt x="216187" y="187266"/>
                  </a:lnTo>
                  <a:lnTo>
                    <a:pt x="214315" y="197374"/>
                  </a:lnTo>
                  <a:lnTo>
                    <a:pt x="202876" y="214843"/>
                  </a:lnTo>
                  <a:lnTo>
                    <a:pt x="182974" y="227287"/>
                  </a:lnTo>
                  <a:lnTo>
                    <a:pt x="125698" y="247433"/>
                  </a:lnTo>
                  <a:lnTo>
                    <a:pt x="86507" y="249958"/>
                  </a:lnTo>
                  <a:lnTo>
                    <a:pt x="34462" y="24092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631709" y="2488121"/>
            <a:ext cx="3675155" cy="533558"/>
            <a:chOff x="631709" y="2488121"/>
            <a:chExt cx="3675155" cy="533558"/>
          </a:xfrm>
        </p:grpSpPr>
        <p:sp>
          <p:nvSpPr>
            <p:cNvPr id="69" name="Freeform 68"/>
            <p:cNvSpPr/>
            <p:nvPr/>
          </p:nvSpPr>
          <p:spPr>
            <a:xfrm>
              <a:off x="800182" y="2495253"/>
              <a:ext cx="10513" cy="368499"/>
            </a:xfrm>
            <a:custGeom>
              <a:avLst/>
              <a:gdLst/>
              <a:ahLst/>
              <a:cxnLst/>
              <a:rect l="0" t="0" r="0" b="0"/>
              <a:pathLst>
                <a:path w="10513" h="368499">
                  <a:moveTo>
                    <a:pt x="10512" y="0"/>
                  </a:moveTo>
                  <a:lnTo>
                    <a:pt x="2179" y="48931"/>
                  </a:lnTo>
                  <a:lnTo>
                    <a:pt x="634" y="99896"/>
                  </a:lnTo>
                  <a:lnTo>
                    <a:pt x="176" y="159451"/>
                  </a:lnTo>
                  <a:lnTo>
                    <a:pt x="40" y="221550"/>
                  </a:lnTo>
                  <a:lnTo>
                    <a:pt x="0" y="281284"/>
                  </a:lnTo>
                  <a:lnTo>
                    <a:pt x="5576" y="342692"/>
                  </a:lnTo>
                  <a:lnTo>
                    <a:pt x="10512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631709" y="2488121"/>
              <a:ext cx="326385" cy="375631"/>
            </a:xfrm>
            <a:custGeom>
              <a:avLst/>
              <a:gdLst/>
              <a:ahLst/>
              <a:cxnLst/>
              <a:rect l="0" t="0" r="0" b="0"/>
              <a:pathLst>
                <a:path w="326385" h="375631">
                  <a:moveTo>
                    <a:pt x="0" y="91360"/>
                  </a:moveTo>
                  <a:lnTo>
                    <a:pt x="17981" y="67314"/>
                  </a:lnTo>
                  <a:lnTo>
                    <a:pt x="64153" y="31768"/>
                  </a:lnTo>
                  <a:lnTo>
                    <a:pt x="124276" y="8066"/>
                  </a:lnTo>
                  <a:lnTo>
                    <a:pt x="163555" y="0"/>
                  </a:lnTo>
                  <a:lnTo>
                    <a:pt x="205998" y="730"/>
                  </a:lnTo>
                  <a:lnTo>
                    <a:pt x="257370" y="17046"/>
                  </a:lnTo>
                  <a:lnTo>
                    <a:pt x="287478" y="36066"/>
                  </a:lnTo>
                  <a:lnTo>
                    <a:pt x="311217" y="67698"/>
                  </a:lnTo>
                  <a:lnTo>
                    <a:pt x="321890" y="106706"/>
                  </a:lnTo>
                  <a:lnTo>
                    <a:pt x="318147" y="127817"/>
                  </a:lnTo>
                  <a:lnTo>
                    <a:pt x="302886" y="152855"/>
                  </a:lnTo>
                  <a:lnTo>
                    <a:pt x="280427" y="175092"/>
                  </a:lnTo>
                  <a:lnTo>
                    <a:pt x="251546" y="193379"/>
                  </a:lnTo>
                  <a:lnTo>
                    <a:pt x="229951" y="201043"/>
                  </a:lnTo>
                  <a:lnTo>
                    <a:pt x="204756" y="204449"/>
                  </a:lnTo>
                  <a:lnTo>
                    <a:pt x="197336" y="208867"/>
                  </a:lnTo>
                  <a:lnTo>
                    <a:pt x="193558" y="215322"/>
                  </a:lnTo>
                  <a:lnTo>
                    <a:pt x="192210" y="223134"/>
                  </a:lnTo>
                  <a:lnTo>
                    <a:pt x="196951" y="241174"/>
                  </a:lnTo>
                  <a:lnTo>
                    <a:pt x="212774" y="267941"/>
                  </a:lnTo>
                  <a:lnTo>
                    <a:pt x="229161" y="293809"/>
                  </a:lnTo>
                  <a:lnTo>
                    <a:pt x="239890" y="312359"/>
                  </a:lnTo>
                  <a:lnTo>
                    <a:pt x="288288" y="356596"/>
                  </a:lnTo>
                  <a:lnTo>
                    <a:pt x="326384" y="37563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992526" y="2685904"/>
              <a:ext cx="176138" cy="167336"/>
            </a:xfrm>
            <a:custGeom>
              <a:avLst/>
              <a:gdLst/>
              <a:ahLst/>
              <a:cxnLst/>
              <a:rect l="0" t="0" r="0" b="0"/>
              <a:pathLst>
                <a:path w="176138" h="167336">
                  <a:moveTo>
                    <a:pt x="81380" y="83090"/>
                  </a:moveTo>
                  <a:lnTo>
                    <a:pt x="105100" y="39128"/>
                  </a:lnTo>
                  <a:lnTo>
                    <a:pt x="105382" y="29216"/>
                  </a:lnTo>
                  <a:lnTo>
                    <a:pt x="99457" y="8843"/>
                  </a:lnTo>
                  <a:lnTo>
                    <a:pt x="93431" y="3177"/>
                  </a:lnTo>
                  <a:lnTo>
                    <a:pt x="85905" y="569"/>
                  </a:lnTo>
                  <a:lnTo>
                    <a:pt x="77378" y="0"/>
                  </a:lnTo>
                  <a:lnTo>
                    <a:pt x="58544" y="5607"/>
                  </a:lnTo>
                  <a:lnTo>
                    <a:pt x="31330" y="21918"/>
                  </a:lnTo>
                  <a:lnTo>
                    <a:pt x="23447" y="28271"/>
                  </a:lnTo>
                  <a:lnTo>
                    <a:pt x="11568" y="47808"/>
                  </a:lnTo>
                  <a:lnTo>
                    <a:pt x="3560" y="72089"/>
                  </a:lnTo>
                  <a:lnTo>
                    <a:pt x="0" y="98478"/>
                  </a:lnTo>
                  <a:lnTo>
                    <a:pt x="4657" y="122685"/>
                  </a:lnTo>
                  <a:lnTo>
                    <a:pt x="20433" y="152924"/>
                  </a:lnTo>
                  <a:lnTo>
                    <a:pt x="26711" y="161231"/>
                  </a:lnTo>
                  <a:lnTo>
                    <a:pt x="34405" y="165600"/>
                  </a:lnTo>
                  <a:lnTo>
                    <a:pt x="52314" y="167335"/>
                  </a:lnTo>
                  <a:lnTo>
                    <a:pt x="82127" y="156145"/>
                  </a:lnTo>
                  <a:lnTo>
                    <a:pt x="96530" y="141295"/>
                  </a:lnTo>
                  <a:lnTo>
                    <a:pt x="105661" y="121827"/>
                  </a:lnTo>
                  <a:lnTo>
                    <a:pt x="110801" y="93918"/>
                  </a:lnTo>
                  <a:lnTo>
                    <a:pt x="111523" y="96158"/>
                  </a:lnTo>
                  <a:lnTo>
                    <a:pt x="112004" y="102331"/>
                  </a:lnTo>
                  <a:lnTo>
                    <a:pt x="118777" y="115428"/>
                  </a:lnTo>
                  <a:lnTo>
                    <a:pt x="142190" y="142901"/>
                  </a:lnTo>
                  <a:lnTo>
                    <a:pt x="148826" y="146361"/>
                  </a:lnTo>
                  <a:lnTo>
                    <a:pt x="155590" y="147497"/>
                  </a:lnTo>
                  <a:lnTo>
                    <a:pt x="176137" y="14626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196123" y="2695111"/>
              <a:ext cx="140997" cy="137055"/>
            </a:xfrm>
            <a:custGeom>
              <a:avLst/>
              <a:gdLst/>
              <a:ahLst/>
              <a:cxnLst/>
              <a:rect l="0" t="0" r="0" b="0"/>
              <a:pathLst>
                <a:path w="140997" h="137055">
                  <a:moveTo>
                    <a:pt x="14654" y="63355"/>
                  </a:moveTo>
                  <a:lnTo>
                    <a:pt x="14654" y="125829"/>
                  </a:lnTo>
                  <a:lnTo>
                    <a:pt x="13484" y="110072"/>
                  </a:lnTo>
                  <a:lnTo>
                    <a:pt x="0" y="62575"/>
                  </a:lnTo>
                  <a:lnTo>
                    <a:pt x="2682" y="41951"/>
                  </a:lnTo>
                  <a:lnTo>
                    <a:pt x="17345" y="13729"/>
                  </a:lnTo>
                  <a:lnTo>
                    <a:pt x="23467" y="5705"/>
                  </a:lnTo>
                  <a:lnTo>
                    <a:pt x="32228" y="1525"/>
                  </a:lnTo>
                  <a:lnTo>
                    <a:pt x="54440" y="0"/>
                  </a:lnTo>
                  <a:lnTo>
                    <a:pt x="73671" y="6341"/>
                  </a:lnTo>
                  <a:lnTo>
                    <a:pt x="90017" y="18128"/>
                  </a:lnTo>
                  <a:lnTo>
                    <a:pt x="111203" y="44495"/>
                  </a:lnTo>
                  <a:lnTo>
                    <a:pt x="121125" y="64332"/>
                  </a:lnTo>
                  <a:lnTo>
                    <a:pt x="132357" y="118220"/>
                  </a:lnTo>
                  <a:lnTo>
                    <a:pt x="140996" y="1370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347647" y="2703197"/>
              <a:ext cx="212210" cy="318482"/>
            </a:xfrm>
            <a:custGeom>
              <a:avLst/>
              <a:gdLst/>
              <a:ahLst/>
              <a:cxnLst/>
              <a:rect l="0" t="0" r="0" b="0"/>
              <a:pathLst>
                <a:path w="212210" h="318482">
                  <a:moveTo>
                    <a:pt x="105285" y="76326"/>
                  </a:moveTo>
                  <a:lnTo>
                    <a:pt x="122053" y="70737"/>
                  </a:lnTo>
                  <a:lnTo>
                    <a:pt x="136524" y="58634"/>
                  </a:lnTo>
                  <a:lnTo>
                    <a:pt x="143659" y="50493"/>
                  </a:lnTo>
                  <a:lnTo>
                    <a:pt x="147245" y="41557"/>
                  </a:lnTo>
                  <a:lnTo>
                    <a:pt x="148111" y="22269"/>
                  </a:lnTo>
                  <a:lnTo>
                    <a:pt x="144364" y="14551"/>
                  </a:lnTo>
                  <a:lnTo>
                    <a:pt x="130842" y="2857"/>
                  </a:lnTo>
                  <a:lnTo>
                    <a:pt x="110015" y="0"/>
                  </a:lnTo>
                  <a:lnTo>
                    <a:pt x="86330" y="3799"/>
                  </a:lnTo>
                  <a:lnTo>
                    <a:pt x="64106" y="13286"/>
                  </a:lnTo>
                  <a:lnTo>
                    <a:pt x="56775" y="21431"/>
                  </a:lnTo>
                  <a:lnTo>
                    <a:pt x="48630" y="42959"/>
                  </a:lnTo>
                  <a:lnTo>
                    <a:pt x="49634" y="81387"/>
                  </a:lnTo>
                  <a:lnTo>
                    <a:pt x="57545" y="102362"/>
                  </a:lnTo>
                  <a:lnTo>
                    <a:pt x="62930" y="111231"/>
                  </a:lnTo>
                  <a:lnTo>
                    <a:pt x="71199" y="117143"/>
                  </a:lnTo>
                  <a:lnTo>
                    <a:pt x="92866" y="123713"/>
                  </a:lnTo>
                  <a:lnTo>
                    <a:pt x="102855" y="123125"/>
                  </a:lnTo>
                  <a:lnTo>
                    <a:pt x="120193" y="116233"/>
                  </a:lnTo>
                  <a:lnTo>
                    <a:pt x="143107" y="99198"/>
                  </a:lnTo>
                  <a:lnTo>
                    <a:pt x="150387" y="98593"/>
                  </a:lnTo>
                  <a:lnTo>
                    <a:pt x="157580" y="101699"/>
                  </a:lnTo>
                  <a:lnTo>
                    <a:pt x="164715" y="107280"/>
                  </a:lnTo>
                  <a:lnTo>
                    <a:pt x="175762" y="125958"/>
                  </a:lnTo>
                  <a:lnTo>
                    <a:pt x="185439" y="162781"/>
                  </a:lnTo>
                  <a:lnTo>
                    <a:pt x="194298" y="217146"/>
                  </a:lnTo>
                  <a:lnTo>
                    <a:pt x="212209" y="264539"/>
                  </a:lnTo>
                  <a:lnTo>
                    <a:pt x="212078" y="286318"/>
                  </a:lnTo>
                  <a:lnTo>
                    <a:pt x="205726" y="293530"/>
                  </a:lnTo>
                  <a:lnTo>
                    <a:pt x="183071" y="301543"/>
                  </a:lnTo>
                  <a:lnTo>
                    <a:pt x="122037" y="306686"/>
                  </a:lnTo>
                  <a:lnTo>
                    <a:pt x="66827" y="310822"/>
                  </a:lnTo>
                  <a:lnTo>
                    <a:pt x="32669" y="316212"/>
                  </a:lnTo>
                  <a:lnTo>
                    <a:pt x="0" y="3184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615649" y="2681829"/>
              <a:ext cx="144874" cy="192451"/>
            </a:xfrm>
            <a:custGeom>
              <a:avLst/>
              <a:gdLst/>
              <a:ahLst/>
              <a:cxnLst/>
              <a:rect l="0" t="0" r="0" b="0"/>
              <a:pathLst>
                <a:path w="144874" h="192451">
                  <a:moveTo>
                    <a:pt x="26796" y="118751"/>
                  </a:moveTo>
                  <a:lnTo>
                    <a:pt x="85413" y="109686"/>
                  </a:lnTo>
                  <a:lnTo>
                    <a:pt x="120203" y="97478"/>
                  </a:lnTo>
                  <a:lnTo>
                    <a:pt x="135771" y="82390"/>
                  </a:lnTo>
                  <a:lnTo>
                    <a:pt x="141560" y="73453"/>
                  </a:lnTo>
                  <a:lnTo>
                    <a:pt x="144873" y="54165"/>
                  </a:lnTo>
                  <a:lnTo>
                    <a:pt x="144118" y="44108"/>
                  </a:lnTo>
                  <a:lnTo>
                    <a:pt x="137041" y="26695"/>
                  </a:lnTo>
                  <a:lnTo>
                    <a:pt x="131878" y="18776"/>
                  </a:lnTo>
                  <a:lnTo>
                    <a:pt x="113664" y="6857"/>
                  </a:lnTo>
                  <a:lnTo>
                    <a:pt x="91141" y="0"/>
                  </a:lnTo>
                  <a:lnTo>
                    <a:pt x="69432" y="852"/>
                  </a:lnTo>
                  <a:lnTo>
                    <a:pt x="37479" y="13498"/>
                  </a:lnTo>
                  <a:lnTo>
                    <a:pt x="19456" y="31808"/>
                  </a:lnTo>
                  <a:lnTo>
                    <a:pt x="5986" y="55543"/>
                  </a:lnTo>
                  <a:lnTo>
                    <a:pt x="0" y="81690"/>
                  </a:lnTo>
                  <a:lnTo>
                    <a:pt x="2219" y="117129"/>
                  </a:lnTo>
                  <a:lnTo>
                    <a:pt x="10414" y="135967"/>
                  </a:lnTo>
                  <a:lnTo>
                    <a:pt x="34739" y="167125"/>
                  </a:lnTo>
                  <a:lnTo>
                    <a:pt x="60735" y="183127"/>
                  </a:lnTo>
                  <a:lnTo>
                    <a:pt x="111024" y="1924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42279" y="2863751"/>
              <a:ext cx="1042323" cy="94757"/>
            </a:xfrm>
            <a:custGeom>
              <a:avLst/>
              <a:gdLst/>
              <a:ahLst/>
              <a:cxnLst/>
              <a:rect l="0" t="0" r="0" b="0"/>
              <a:pathLst>
                <a:path w="1042323" h="94757">
                  <a:moveTo>
                    <a:pt x="1042322" y="0"/>
                  </a:moveTo>
                  <a:lnTo>
                    <a:pt x="985058" y="3119"/>
                  </a:lnTo>
                  <a:lnTo>
                    <a:pt x="924165" y="9065"/>
                  </a:lnTo>
                  <a:lnTo>
                    <a:pt x="870052" y="10095"/>
                  </a:lnTo>
                  <a:lnTo>
                    <a:pt x="808252" y="18848"/>
                  </a:lnTo>
                  <a:lnTo>
                    <a:pt x="763206" y="25144"/>
                  </a:lnTo>
                  <a:lnTo>
                    <a:pt x="715109" y="28723"/>
                  </a:lnTo>
                  <a:lnTo>
                    <a:pt x="669946" y="31483"/>
                  </a:lnTo>
                  <a:lnTo>
                    <a:pt x="614703" y="38444"/>
                  </a:lnTo>
                  <a:lnTo>
                    <a:pt x="551542" y="42196"/>
                  </a:lnTo>
                  <a:lnTo>
                    <a:pt x="498122" y="49027"/>
                  </a:lnTo>
                  <a:lnTo>
                    <a:pt x="435501" y="52741"/>
                  </a:lnTo>
                  <a:lnTo>
                    <a:pt x="382241" y="59561"/>
                  </a:lnTo>
                  <a:lnTo>
                    <a:pt x="320837" y="63271"/>
                  </a:lnTo>
                  <a:lnTo>
                    <a:pt x="263157" y="71293"/>
                  </a:lnTo>
                  <a:lnTo>
                    <a:pt x="200251" y="80618"/>
                  </a:lnTo>
                  <a:lnTo>
                    <a:pt x="140508" y="83515"/>
                  </a:lnTo>
                  <a:lnTo>
                    <a:pt x="85306" y="87136"/>
                  </a:lnTo>
                  <a:lnTo>
                    <a:pt x="38144" y="92499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989886" y="2737409"/>
              <a:ext cx="157928" cy="10529"/>
            </a:xfrm>
            <a:custGeom>
              <a:avLst/>
              <a:gdLst/>
              <a:ahLst/>
              <a:cxnLst/>
              <a:rect l="0" t="0" r="0" b="0"/>
              <a:pathLst>
                <a:path w="157928" h="10529">
                  <a:moveTo>
                    <a:pt x="157927" y="0"/>
                  </a:moveTo>
                  <a:lnTo>
                    <a:pt x="99310" y="9065"/>
                  </a:lnTo>
                  <a:lnTo>
                    <a:pt x="46306" y="1023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632124" y="2642653"/>
              <a:ext cx="94757" cy="94757"/>
            </a:xfrm>
            <a:custGeom>
              <a:avLst/>
              <a:gdLst/>
              <a:ahLst/>
              <a:cxnLst/>
              <a:rect l="0" t="0" r="0" b="0"/>
              <a:pathLst>
                <a:path w="94757" h="94757">
                  <a:moveTo>
                    <a:pt x="0" y="0"/>
                  </a:moveTo>
                  <a:lnTo>
                    <a:pt x="29308" y="38373"/>
                  </a:lnTo>
                  <a:lnTo>
                    <a:pt x="87915" y="88508"/>
                  </a:lnTo>
                  <a:lnTo>
                    <a:pt x="94756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642653" y="2611067"/>
              <a:ext cx="200042" cy="347441"/>
            </a:xfrm>
            <a:custGeom>
              <a:avLst/>
              <a:gdLst/>
              <a:ahLst/>
              <a:cxnLst/>
              <a:rect l="0" t="0" r="0" b="0"/>
              <a:pathLst>
                <a:path w="200042" h="347441">
                  <a:moveTo>
                    <a:pt x="200041" y="0"/>
                  </a:moveTo>
                  <a:lnTo>
                    <a:pt x="168802" y="37478"/>
                  </a:lnTo>
                  <a:lnTo>
                    <a:pt x="129491" y="96545"/>
                  </a:lnTo>
                  <a:lnTo>
                    <a:pt x="113627" y="123752"/>
                  </a:lnTo>
                  <a:lnTo>
                    <a:pt x="97228" y="149751"/>
                  </a:lnTo>
                  <a:lnTo>
                    <a:pt x="81840" y="176562"/>
                  </a:lnTo>
                  <a:lnTo>
                    <a:pt x="65583" y="202443"/>
                  </a:lnTo>
                  <a:lnTo>
                    <a:pt x="44020" y="253808"/>
                  </a:lnTo>
                  <a:lnTo>
                    <a:pt x="13436" y="314617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947979" y="2695295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5946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3116435" y="2621595"/>
              <a:ext cx="136871" cy="167206"/>
            </a:xfrm>
            <a:custGeom>
              <a:avLst/>
              <a:gdLst/>
              <a:ahLst/>
              <a:cxnLst/>
              <a:rect l="0" t="0" r="0" b="0"/>
              <a:pathLst>
                <a:path w="136871" h="167206">
                  <a:moveTo>
                    <a:pt x="0" y="52643"/>
                  </a:moveTo>
                  <a:lnTo>
                    <a:pt x="19128" y="106518"/>
                  </a:lnTo>
                  <a:lnTo>
                    <a:pt x="44214" y="158090"/>
                  </a:lnTo>
                  <a:lnTo>
                    <a:pt x="50533" y="163885"/>
                  </a:lnTo>
                  <a:lnTo>
                    <a:pt x="58255" y="166579"/>
                  </a:lnTo>
                  <a:lnTo>
                    <a:pt x="66913" y="167205"/>
                  </a:lnTo>
                  <a:lnTo>
                    <a:pt x="73854" y="162943"/>
                  </a:lnTo>
                  <a:lnTo>
                    <a:pt x="84687" y="145729"/>
                  </a:lnTo>
                  <a:lnTo>
                    <a:pt x="101173" y="90484"/>
                  </a:lnTo>
                  <a:lnTo>
                    <a:pt x="124833" y="32410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309340" y="2666636"/>
              <a:ext cx="207179" cy="155002"/>
            </a:xfrm>
            <a:custGeom>
              <a:avLst/>
              <a:gdLst/>
              <a:ahLst/>
              <a:cxnLst/>
              <a:rect l="0" t="0" r="0" b="0"/>
              <a:pathLst>
                <a:path w="207179" h="155002">
                  <a:moveTo>
                    <a:pt x="112421" y="18130"/>
                  </a:moveTo>
                  <a:lnTo>
                    <a:pt x="95654" y="6952"/>
                  </a:lnTo>
                  <a:lnTo>
                    <a:pt x="62870" y="0"/>
                  </a:lnTo>
                  <a:lnTo>
                    <a:pt x="40095" y="4613"/>
                  </a:lnTo>
                  <a:lnTo>
                    <a:pt x="29109" y="9119"/>
                  </a:lnTo>
                  <a:lnTo>
                    <a:pt x="20615" y="16802"/>
                  </a:lnTo>
                  <a:lnTo>
                    <a:pt x="8057" y="37817"/>
                  </a:lnTo>
                  <a:lnTo>
                    <a:pt x="0" y="75956"/>
                  </a:lnTo>
                  <a:lnTo>
                    <a:pt x="3202" y="111303"/>
                  </a:lnTo>
                  <a:lnTo>
                    <a:pt x="14747" y="130121"/>
                  </a:lnTo>
                  <a:lnTo>
                    <a:pt x="22738" y="138414"/>
                  </a:lnTo>
                  <a:lnTo>
                    <a:pt x="31576" y="142773"/>
                  </a:lnTo>
                  <a:lnTo>
                    <a:pt x="50754" y="144497"/>
                  </a:lnTo>
                  <a:lnTo>
                    <a:pt x="67856" y="138244"/>
                  </a:lnTo>
                  <a:lnTo>
                    <a:pt x="75692" y="133301"/>
                  </a:lnTo>
                  <a:lnTo>
                    <a:pt x="87518" y="118450"/>
                  </a:lnTo>
                  <a:lnTo>
                    <a:pt x="104643" y="80321"/>
                  </a:lnTo>
                  <a:lnTo>
                    <a:pt x="105845" y="59809"/>
                  </a:lnTo>
                  <a:lnTo>
                    <a:pt x="104527" y="49425"/>
                  </a:lnTo>
                  <a:lnTo>
                    <a:pt x="104819" y="47183"/>
                  </a:lnTo>
                  <a:lnTo>
                    <a:pt x="126446" y="103340"/>
                  </a:lnTo>
                  <a:lnTo>
                    <a:pt x="151716" y="139077"/>
                  </a:lnTo>
                  <a:lnTo>
                    <a:pt x="171610" y="147924"/>
                  </a:lnTo>
                  <a:lnTo>
                    <a:pt x="207178" y="15500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554506" y="2505782"/>
              <a:ext cx="35712" cy="336913"/>
            </a:xfrm>
            <a:custGeom>
              <a:avLst/>
              <a:gdLst/>
              <a:ahLst/>
              <a:cxnLst/>
              <a:rect l="0" t="0" r="0" b="0"/>
              <a:pathLst>
                <a:path w="35712" h="336913">
                  <a:moveTo>
                    <a:pt x="14654" y="0"/>
                  </a:moveTo>
                  <a:lnTo>
                    <a:pt x="0" y="55141"/>
                  </a:lnTo>
                  <a:lnTo>
                    <a:pt x="1084" y="103556"/>
                  </a:lnTo>
                  <a:lnTo>
                    <a:pt x="3224" y="160535"/>
                  </a:lnTo>
                  <a:lnTo>
                    <a:pt x="9448" y="216282"/>
                  </a:lnTo>
                  <a:lnTo>
                    <a:pt x="14796" y="277945"/>
                  </a:lnTo>
                  <a:lnTo>
                    <a:pt x="22755" y="311641"/>
                  </a:lnTo>
                  <a:lnTo>
                    <a:pt x="35711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653388" y="2716352"/>
              <a:ext cx="159715" cy="158079"/>
            </a:xfrm>
            <a:custGeom>
              <a:avLst/>
              <a:gdLst/>
              <a:ahLst/>
              <a:cxnLst/>
              <a:rect l="0" t="0" r="0" b="0"/>
              <a:pathLst>
                <a:path w="159715" h="158079">
                  <a:moveTo>
                    <a:pt x="0" y="21057"/>
                  </a:moveTo>
                  <a:lnTo>
                    <a:pt x="11179" y="32235"/>
                  </a:lnTo>
                  <a:lnTo>
                    <a:pt x="16667" y="50202"/>
                  </a:lnTo>
                  <a:lnTo>
                    <a:pt x="28885" y="104963"/>
                  </a:lnTo>
                  <a:lnTo>
                    <a:pt x="40014" y="135605"/>
                  </a:lnTo>
                  <a:lnTo>
                    <a:pt x="51319" y="152296"/>
                  </a:lnTo>
                  <a:lnTo>
                    <a:pt x="59949" y="156513"/>
                  </a:lnTo>
                  <a:lnTo>
                    <a:pt x="82016" y="158078"/>
                  </a:lnTo>
                  <a:lnTo>
                    <a:pt x="120747" y="146794"/>
                  </a:lnTo>
                  <a:lnTo>
                    <a:pt x="130801" y="138807"/>
                  </a:lnTo>
                  <a:lnTo>
                    <a:pt x="145092" y="117454"/>
                  </a:lnTo>
                  <a:lnTo>
                    <a:pt x="159714" y="79125"/>
                  </a:lnTo>
                  <a:lnTo>
                    <a:pt x="158971" y="19677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863958" y="2652256"/>
              <a:ext cx="157929" cy="211496"/>
            </a:xfrm>
            <a:custGeom>
              <a:avLst/>
              <a:gdLst/>
              <a:ahLst/>
              <a:cxnLst/>
              <a:rect l="0" t="0" r="0" b="0"/>
              <a:pathLst>
                <a:path w="157929" h="211496">
                  <a:moveTo>
                    <a:pt x="0" y="85153"/>
                  </a:moveTo>
                  <a:lnTo>
                    <a:pt x="33622" y="91219"/>
                  </a:lnTo>
                  <a:lnTo>
                    <a:pt x="85324" y="86698"/>
                  </a:lnTo>
                  <a:lnTo>
                    <a:pt x="110451" y="83500"/>
                  </a:lnTo>
                  <a:lnTo>
                    <a:pt x="129418" y="74280"/>
                  </a:lnTo>
                  <a:lnTo>
                    <a:pt x="142527" y="59263"/>
                  </a:lnTo>
                  <a:lnTo>
                    <a:pt x="147661" y="50346"/>
                  </a:lnTo>
                  <a:lnTo>
                    <a:pt x="148743" y="40891"/>
                  </a:lnTo>
                  <a:lnTo>
                    <a:pt x="143707" y="21027"/>
                  </a:lnTo>
                  <a:lnTo>
                    <a:pt x="136749" y="13157"/>
                  </a:lnTo>
                  <a:lnTo>
                    <a:pt x="116540" y="1292"/>
                  </a:lnTo>
                  <a:lnTo>
                    <a:pt x="104599" y="0"/>
                  </a:lnTo>
                  <a:lnTo>
                    <a:pt x="78854" y="4803"/>
                  </a:lnTo>
                  <a:lnTo>
                    <a:pt x="43641" y="20661"/>
                  </a:lnTo>
                  <a:lnTo>
                    <a:pt x="27975" y="42842"/>
                  </a:lnTo>
                  <a:lnTo>
                    <a:pt x="19452" y="69858"/>
                  </a:lnTo>
                  <a:lnTo>
                    <a:pt x="21231" y="104797"/>
                  </a:lnTo>
                  <a:lnTo>
                    <a:pt x="35580" y="158666"/>
                  </a:lnTo>
                  <a:lnTo>
                    <a:pt x="51357" y="184794"/>
                  </a:lnTo>
                  <a:lnTo>
                    <a:pt x="67279" y="196898"/>
                  </a:lnTo>
                  <a:lnTo>
                    <a:pt x="87224" y="205007"/>
                  </a:lnTo>
                  <a:lnTo>
                    <a:pt x="131917" y="210213"/>
                  </a:lnTo>
                  <a:lnTo>
                    <a:pt x="157928" y="2114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105290" y="2679177"/>
              <a:ext cx="201574" cy="232512"/>
            </a:xfrm>
            <a:custGeom>
              <a:avLst/>
              <a:gdLst/>
              <a:ahLst/>
              <a:cxnLst/>
              <a:rect l="0" t="0" r="0" b="0"/>
              <a:pathLst>
                <a:path w="201574" h="232512">
                  <a:moveTo>
                    <a:pt x="127165" y="5589"/>
                  </a:moveTo>
                  <a:lnTo>
                    <a:pt x="104809" y="0"/>
                  </a:lnTo>
                  <a:lnTo>
                    <a:pt x="84474" y="3495"/>
                  </a:lnTo>
                  <a:lnTo>
                    <a:pt x="33503" y="25201"/>
                  </a:lnTo>
                  <a:lnTo>
                    <a:pt x="16908" y="41212"/>
                  </a:lnTo>
                  <a:lnTo>
                    <a:pt x="0" y="69957"/>
                  </a:lnTo>
                  <a:lnTo>
                    <a:pt x="275" y="77747"/>
                  </a:lnTo>
                  <a:lnTo>
                    <a:pt x="3967" y="84110"/>
                  </a:lnTo>
                  <a:lnTo>
                    <a:pt x="9939" y="89522"/>
                  </a:lnTo>
                  <a:lnTo>
                    <a:pt x="29051" y="95535"/>
                  </a:lnTo>
                  <a:lnTo>
                    <a:pt x="91845" y="108118"/>
                  </a:lnTo>
                  <a:lnTo>
                    <a:pt x="147731" y="125012"/>
                  </a:lnTo>
                  <a:lnTo>
                    <a:pt x="179663" y="141059"/>
                  </a:lnTo>
                  <a:lnTo>
                    <a:pt x="194561" y="157045"/>
                  </a:lnTo>
                  <a:lnTo>
                    <a:pt x="200172" y="166221"/>
                  </a:lnTo>
                  <a:lnTo>
                    <a:pt x="201573" y="175848"/>
                  </a:lnTo>
                  <a:lnTo>
                    <a:pt x="196890" y="195904"/>
                  </a:lnTo>
                  <a:lnTo>
                    <a:pt x="180771" y="213396"/>
                  </a:lnTo>
                  <a:lnTo>
                    <a:pt x="158009" y="226630"/>
                  </a:lnTo>
                  <a:lnTo>
                    <a:pt x="132295" y="232511"/>
                  </a:lnTo>
                  <a:lnTo>
                    <a:pt x="78318" y="228264"/>
                  </a:lnTo>
                  <a:lnTo>
                    <a:pt x="53466" y="2266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760580" y="3916601"/>
            <a:ext cx="1660975" cy="526426"/>
            <a:chOff x="760580" y="3916601"/>
            <a:chExt cx="1660975" cy="526426"/>
          </a:xfrm>
        </p:grpSpPr>
        <p:sp>
          <p:nvSpPr>
            <p:cNvPr id="87" name="Freeform 86"/>
            <p:cNvSpPr/>
            <p:nvPr/>
          </p:nvSpPr>
          <p:spPr>
            <a:xfrm>
              <a:off x="760580" y="3916601"/>
              <a:ext cx="229099" cy="388534"/>
            </a:xfrm>
            <a:custGeom>
              <a:avLst/>
              <a:gdLst/>
              <a:ahLst/>
              <a:cxnLst/>
              <a:rect l="0" t="0" r="0" b="0"/>
              <a:pathLst>
                <a:path w="229099" h="388534">
                  <a:moveTo>
                    <a:pt x="39585" y="136870"/>
                  </a:moveTo>
                  <a:lnTo>
                    <a:pt x="33520" y="170492"/>
                  </a:lnTo>
                  <a:lnTo>
                    <a:pt x="38041" y="225314"/>
                  </a:lnTo>
                  <a:lnTo>
                    <a:pt x="42247" y="274990"/>
                  </a:lnTo>
                  <a:lnTo>
                    <a:pt x="47783" y="323634"/>
                  </a:lnTo>
                  <a:lnTo>
                    <a:pt x="49653" y="381992"/>
                  </a:lnTo>
                  <a:lnTo>
                    <a:pt x="48637" y="388022"/>
                  </a:lnTo>
                  <a:lnTo>
                    <a:pt x="46790" y="388533"/>
                  </a:lnTo>
                  <a:lnTo>
                    <a:pt x="44388" y="385364"/>
                  </a:lnTo>
                  <a:lnTo>
                    <a:pt x="34418" y="326554"/>
                  </a:lnTo>
                  <a:lnTo>
                    <a:pt x="28946" y="275898"/>
                  </a:lnTo>
                  <a:lnTo>
                    <a:pt x="17813" y="220831"/>
                  </a:lnTo>
                  <a:lnTo>
                    <a:pt x="4349" y="159304"/>
                  </a:lnTo>
                  <a:lnTo>
                    <a:pt x="0" y="100401"/>
                  </a:lnTo>
                  <a:lnTo>
                    <a:pt x="3664" y="76208"/>
                  </a:lnTo>
                  <a:lnTo>
                    <a:pt x="8619" y="67183"/>
                  </a:lnTo>
                  <a:lnTo>
                    <a:pt x="23483" y="54036"/>
                  </a:lnTo>
                  <a:lnTo>
                    <a:pt x="82134" y="28506"/>
                  </a:lnTo>
                  <a:lnTo>
                    <a:pt x="139540" y="21358"/>
                  </a:lnTo>
                  <a:lnTo>
                    <a:pt x="194034" y="9895"/>
                  </a:lnTo>
                  <a:lnTo>
                    <a:pt x="2290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768580" y="4137699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85118" y="16789"/>
                  </a:lnTo>
                  <a:lnTo>
                    <a:pt x="22792" y="2608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938784" y="4148228"/>
              <a:ext cx="142908" cy="201653"/>
            </a:xfrm>
            <a:custGeom>
              <a:avLst/>
              <a:gdLst/>
              <a:ahLst/>
              <a:cxnLst/>
              <a:rect l="0" t="0" r="0" b="0"/>
              <a:pathLst>
                <a:path w="142908" h="201653">
                  <a:moveTo>
                    <a:pt x="19309" y="31585"/>
                  </a:moveTo>
                  <a:lnTo>
                    <a:pt x="8130" y="48353"/>
                  </a:lnTo>
                  <a:lnTo>
                    <a:pt x="1179" y="81137"/>
                  </a:lnTo>
                  <a:lnTo>
                    <a:pt x="0" y="132967"/>
                  </a:lnTo>
                  <a:lnTo>
                    <a:pt x="4098" y="156192"/>
                  </a:lnTo>
                  <a:lnTo>
                    <a:pt x="18571" y="183409"/>
                  </a:lnTo>
                  <a:lnTo>
                    <a:pt x="34189" y="195768"/>
                  </a:lnTo>
                  <a:lnTo>
                    <a:pt x="43267" y="200702"/>
                  </a:lnTo>
                  <a:lnTo>
                    <a:pt x="52828" y="201652"/>
                  </a:lnTo>
                  <a:lnTo>
                    <a:pt x="72811" y="196468"/>
                  </a:lnTo>
                  <a:lnTo>
                    <a:pt x="98202" y="180395"/>
                  </a:lnTo>
                  <a:lnTo>
                    <a:pt x="120543" y="155225"/>
                  </a:lnTo>
                  <a:lnTo>
                    <a:pt x="136392" y="125541"/>
                  </a:lnTo>
                  <a:lnTo>
                    <a:pt x="142907" y="83341"/>
                  </a:lnTo>
                  <a:lnTo>
                    <a:pt x="138192" y="56927"/>
                  </a:lnTo>
                  <a:lnTo>
                    <a:pt x="1140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1142017" y="4169259"/>
              <a:ext cx="108581" cy="140771"/>
            </a:xfrm>
            <a:custGeom>
              <a:avLst/>
              <a:gdLst/>
              <a:ahLst/>
              <a:cxnLst/>
              <a:rect l="0" t="0" r="0" b="0"/>
              <a:pathLst>
                <a:path w="108581" h="140771">
                  <a:moveTo>
                    <a:pt x="5589" y="63196"/>
                  </a:moveTo>
                  <a:lnTo>
                    <a:pt x="0" y="79964"/>
                  </a:lnTo>
                  <a:lnTo>
                    <a:pt x="375" y="97555"/>
                  </a:lnTo>
                  <a:lnTo>
                    <a:pt x="10968" y="140770"/>
                  </a:lnTo>
                  <a:lnTo>
                    <a:pt x="8759" y="135108"/>
                  </a:lnTo>
                  <a:lnTo>
                    <a:pt x="6006" y="81707"/>
                  </a:lnTo>
                  <a:lnTo>
                    <a:pt x="11260" y="33188"/>
                  </a:lnTo>
                  <a:lnTo>
                    <a:pt x="25857" y="6082"/>
                  </a:lnTo>
                  <a:lnTo>
                    <a:pt x="33139" y="1724"/>
                  </a:lnTo>
                  <a:lnTo>
                    <a:pt x="50588" y="0"/>
                  </a:lnTo>
                  <a:lnTo>
                    <a:pt x="66923" y="6253"/>
                  </a:lnTo>
                  <a:lnTo>
                    <a:pt x="74554" y="11197"/>
                  </a:lnTo>
                  <a:lnTo>
                    <a:pt x="86153" y="26048"/>
                  </a:lnTo>
                  <a:lnTo>
                    <a:pt x="103131" y="64177"/>
                  </a:lnTo>
                  <a:lnTo>
                    <a:pt x="108580" y="100662"/>
                  </a:lnTo>
                  <a:lnTo>
                    <a:pt x="106735" y="114943"/>
                  </a:lnTo>
                  <a:lnTo>
                    <a:pt x="100345" y="1263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1281176" y="4155494"/>
              <a:ext cx="192814" cy="206047"/>
            </a:xfrm>
            <a:custGeom>
              <a:avLst/>
              <a:gdLst/>
              <a:ahLst/>
              <a:cxnLst/>
              <a:rect l="0" t="0" r="0" b="0"/>
              <a:pathLst>
                <a:path w="192814" h="206047">
                  <a:moveTo>
                    <a:pt x="119114" y="34848"/>
                  </a:moveTo>
                  <a:lnTo>
                    <a:pt x="113525" y="18080"/>
                  </a:lnTo>
                  <a:lnTo>
                    <a:pt x="101422" y="6728"/>
                  </a:lnTo>
                  <a:lnTo>
                    <a:pt x="93281" y="2063"/>
                  </a:lnTo>
                  <a:lnTo>
                    <a:pt x="74877" y="0"/>
                  </a:lnTo>
                  <a:lnTo>
                    <a:pt x="56169" y="4152"/>
                  </a:lnTo>
                  <a:lnTo>
                    <a:pt x="40056" y="13796"/>
                  </a:lnTo>
                  <a:lnTo>
                    <a:pt x="17830" y="37969"/>
                  </a:lnTo>
                  <a:lnTo>
                    <a:pt x="2016" y="72947"/>
                  </a:lnTo>
                  <a:lnTo>
                    <a:pt x="0" y="99354"/>
                  </a:lnTo>
                  <a:lnTo>
                    <a:pt x="4173" y="124349"/>
                  </a:lnTo>
                  <a:lnTo>
                    <a:pt x="32415" y="172644"/>
                  </a:lnTo>
                  <a:lnTo>
                    <a:pt x="48996" y="186947"/>
                  </a:lnTo>
                  <a:lnTo>
                    <a:pt x="88236" y="205662"/>
                  </a:lnTo>
                  <a:lnTo>
                    <a:pt x="98528" y="206046"/>
                  </a:lnTo>
                  <a:lnTo>
                    <a:pt x="119323" y="200233"/>
                  </a:lnTo>
                  <a:lnTo>
                    <a:pt x="168664" y="170852"/>
                  </a:lnTo>
                  <a:lnTo>
                    <a:pt x="192813" y="1506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1495046" y="3937658"/>
              <a:ext cx="42115" cy="336913"/>
            </a:xfrm>
            <a:custGeom>
              <a:avLst/>
              <a:gdLst/>
              <a:ahLst/>
              <a:cxnLst/>
              <a:rect l="0" t="0" r="0" b="0"/>
              <a:pathLst>
                <a:path w="42115" h="336913">
                  <a:moveTo>
                    <a:pt x="0" y="0"/>
                  </a:moveTo>
                  <a:lnTo>
                    <a:pt x="0" y="54144"/>
                  </a:lnTo>
                  <a:lnTo>
                    <a:pt x="3120" y="101440"/>
                  </a:lnTo>
                  <a:lnTo>
                    <a:pt x="8333" y="156788"/>
                  </a:lnTo>
                  <a:lnTo>
                    <a:pt x="9878" y="207113"/>
                  </a:lnTo>
                  <a:lnTo>
                    <a:pt x="15989" y="266039"/>
                  </a:lnTo>
                  <a:lnTo>
                    <a:pt x="28462" y="311993"/>
                  </a:lnTo>
                  <a:lnTo>
                    <a:pt x="42114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1400290" y="4064000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61639" y="0"/>
                  </a:lnTo>
                  <a:lnTo>
                    <a:pt x="102508" y="0"/>
                  </a:lnTo>
                  <a:lnTo>
                    <a:pt x="4087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663502" y="4179813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3120" y="42692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674031" y="4095585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1750575" y="4148228"/>
              <a:ext cx="126702" cy="153038"/>
            </a:xfrm>
            <a:custGeom>
              <a:avLst/>
              <a:gdLst/>
              <a:ahLst/>
              <a:cxnLst/>
              <a:rect l="0" t="0" r="0" b="0"/>
              <a:pathLst>
                <a:path w="126702" h="153038">
                  <a:moveTo>
                    <a:pt x="70855" y="0"/>
                  </a:moveTo>
                  <a:lnTo>
                    <a:pt x="48498" y="0"/>
                  </a:lnTo>
                  <a:lnTo>
                    <a:pt x="39572" y="3509"/>
                  </a:lnTo>
                  <a:lnTo>
                    <a:pt x="23416" y="16767"/>
                  </a:lnTo>
                  <a:lnTo>
                    <a:pt x="6756" y="43962"/>
                  </a:lnTo>
                  <a:lnTo>
                    <a:pt x="0" y="79836"/>
                  </a:lnTo>
                  <a:lnTo>
                    <a:pt x="3587" y="114512"/>
                  </a:lnTo>
                  <a:lnTo>
                    <a:pt x="12102" y="133172"/>
                  </a:lnTo>
                  <a:lnTo>
                    <a:pt x="17648" y="141424"/>
                  </a:lnTo>
                  <a:lnTo>
                    <a:pt x="27195" y="146925"/>
                  </a:lnTo>
                  <a:lnTo>
                    <a:pt x="53400" y="153037"/>
                  </a:lnTo>
                  <a:lnTo>
                    <a:pt x="75185" y="149515"/>
                  </a:lnTo>
                  <a:lnTo>
                    <a:pt x="92666" y="138980"/>
                  </a:lnTo>
                  <a:lnTo>
                    <a:pt x="114492" y="113319"/>
                  </a:lnTo>
                  <a:lnTo>
                    <a:pt x="124564" y="93647"/>
                  </a:lnTo>
                  <a:lnTo>
                    <a:pt x="126701" y="73206"/>
                  </a:lnTo>
                  <a:lnTo>
                    <a:pt x="122581" y="53593"/>
                  </a:lnTo>
                  <a:lnTo>
                    <a:pt x="100873" y="21938"/>
                  </a:lnTo>
                  <a:lnTo>
                    <a:pt x="88875" y="975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1895129" y="4137318"/>
              <a:ext cx="189514" cy="189895"/>
            </a:xfrm>
            <a:custGeom>
              <a:avLst/>
              <a:gdLst/>
              <a:ahLst/>
              <a:cxnLst/>
              <a:rect l="0" t="0" r="0" b="0"/>
              <a:pathLst>
                <a:path w="189514" h="189895">
                  <a:moveTo>
                    <a:pt x="0" y="53024"/>
                  </a:moveTo>
                  <a:lnTo>
                    <a:pt x="11179" y="64202"/>
                  </a:lnTo>
                  <a:lnTo>
                    <a:pt x="40433" y="126241"/>
                  </a:lnTo>
                  <a:lnTo>
                    <a:pt x="54614" y="158166"/>
                  </a:lnTo>
                  <a:lnTo>
                    <a:pt x="55127" y="161723"/>
                  </a:lnTo>
                  <a:lnTo>
                    <a:pt x="53129" y="160585"/>
                  </a:lnTo>
                  <a:lnTo>
                    <a:pt x="45840" y="149962"/>
                  </a:lnTo>
                  <a:lnTo>
                    <a:pt x="36329" y="123080"/>
                  </a:lnTo>
                  <a:lnTo>
                    <a:pt x="32523" y="72668"/>
                  </a:lnTo>
                  <a:lnTo>
                    <a:pt x="34342" y="46546"/>
                  </a:lnTo>
                  <a:lnTo>
                    <a:pt x="42949" y="23239"/>
                  </a:lnTo>
                  <a:lnTo>
                    <a:pt x="57693" y="7421"/>
                  </a:lnTo>
                  <a:lnTo>
                    <a:pt x="66538" y="1565"/>
                  </a:lnTo>
                  <a:lnTo>
                    <a:pt x="75944" y="0"/>
                  </a:lnTo>
                  <a:lnTo>
                    <a:pt x="95754" y="4501"/>
                  </a:lnTo>
                  <a:lnTo>
                    <a:pt x="121048" y="20189"/>
                  </a:lnTo>
                  <a:lnTo>
                    <a:pt x="143361" y="45245"/>
                  </a:lnTo>
                  <a:lnTo>
                    <a:pt x="171303" y="105907"/>
                  </a:lnTo>
                  <a:lnTo>
                    <a:pt x="181092" y="163554"/>
                  </a:lnTo>
                  <a:lnTo>
                    <a:pt x="189513" y="18989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52808" y="4348274"/>
              <a:ext cx="1252892" cy="94753"/>
            </a:xfrm>
            <a:custGeom>
              <a:avLst/>
              <a:gdLst/>
              <a:ahLst/>
              <a:cxnLst/>
              <a:rect l="0" t="0" r="0" b="0"/>
              <a:pathLst>
                <a:path w="1252892" h="94753">
                  <a:moveTo>
                    <a:pt x="1252891" y="10524"/>
                  </a:moveTo>
                  <a:lnTo>
                    <a:pt x="1210199" y="7404"/>
                  </a:lnTo>
                  <a:lnTo>
                    <a:pt x="1157371" y="1458"/>
                  </a:lnTo>
                  <a:lnTo>
                    <a:pt x="1107735" y="428"/>
                  </a:lnTo>
                  <a:lnTo>
                    <a:pt x="1045797" y="80"/>
                  </a:lnTo>
                  <a:lnTo>
                    <a:pt x="996818" y="20"/>
                  </a:lnTo>
                  <a:lnTo>
                    <a:pt x="937753" y="0"/>
                  </a:lnTo>
                  <a:lnTo>
                    <a:pt x="886615" y="5585"/>
                  </a:lnTo>
                  <a:lnTo>
                    <a:pt x="833143" y="17954"/>
                  </a:lnTo>
                  <a:lnTo>
                    <a:pt x="784460" y="28193"/>
                  </a:lnTo>
                  <a:lnTo>
                    <a:pt x="732991" y="37466"/>
                  </a:lnTo>
                  <a:lnTo>
                    <a:pt x="680696" y="41903"/>
                  </a:lnTo>
                  <a:lnTo>
                    <a:pt x="628157" y="48937"/>
                  </a:lnTo>
                  <a:lnTo>
                    <a:pt x="576715" y="52711"/>
                  </a:lnTo>
                  <a:lnTo>
                    <a:pt x="513698" y="60754"/>
                  </a:lnTo>
                  <a:lnTo>
                    <a:pt x="462602" y="62451"/>
                  </a:lnTo>
                  <a:lnTo>
                    <a:pt x="404114" y="68614"/>
                  </a:lnTo>
                  <a:lnTo>
                    <a:pt x="352924" y="72189"/>
                  </a:lnTo>
                  <a:lnTo>
                    <a:pt x="289555" y="74567"/>
                  </a:lnTo>
                  <a:lnTo>
                    <a:pt x="228858" y="85089"/>
                  </a:lnTo>
                  <a:lnTo>
                    <a:pt x="166479" y="92843"/>
                  </a:lnTo>
                  <a:lnTo>
                    <a:pt x="117697" y="94186"/>
                  </a:lnTo>
                  <a:lnTo>
                    <a:pt x="57217" y="94640"/>
                  </a:lnTo>
                  <a:lnTo>
                    <a:pt x="0" y="947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326798" y="4190342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10528"/>
                  </a:moveTo>
                  <a:lnTo>
                    <a:pt x="52064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3" name="Group 132"/>
          <p:cNvGrpSpPr/>
          <p:nvPr/>
        </p:nvGrpSpPr>
        <p:grpSpPr>
          <a:xfrm>
            <a:off x="2641167" y="3979772"/>
            <a:ext cx="7012046" cy="905452"/>
            <a:chOff x="2641167" y="3979772"/>
            <a:chExt cx="7012046" cy="905452"/>
          </a:xfrm>
        </p:grpSpPr>
        <p:sp>
          <p:nvSpPr>
            <p:cNvPr id="101" name="Freeform 100"/>
            <p:cNvSpPr/>
            <p:nvPr/>
          </p:nvSpPr>
          <p:spPr>
            <a:xfrm>
              <a:off x="2641167" y="3990300"/>
              <a:ext cx="314640" cy="367197"/>
            </a:xfrm>
            <a:custGeom>
              <a:avLst/>
              <a:gdLst/>
              <a:ahLst/>
              <a:cxnLst/>
              <a:rect l="0" t="0" r="0" b="0"/>
              <a:pathLst>
                <a:path w="314640" h="367197">
                  <a:moveTo>
                    <a:pt x="138356" y="0"/>
                  </a:moveTo>
                  <a:lnTo>
                    <a:pt x="85328" y="14654"/>
                  </a:lnTo>
                  <a:lnTo>
                    <a:pt x="67605" y="27571"/>
                  </a:lnTo>
                  <a:lnTo>
                    <a:pt x="44473" y="57692"/>
                  </a:lnTo>
                  <a:lnTo>
                    <a:pt x="15696" y="109792"/>
                  </a:lnTo>
                  <a:lnTo>
                    <a:pt x="107" y="156793"/>
                  </a:lnTo>
                  <a:lnTo>
                    <a:pt x="0" y="209436"/>
                  </a:lnTo>
                  <a:lnTo>
                    <a:pt x="4312" y="263682"/>
                  </a:lnTo>
                  <a:lnTo>
                    <a:pt x="16082" y="313868"/>
                  </a:lnTo>
                  <a:lnTo>
                    <a:pt x="31807" y="341262"/>
                  </a:lnTo>
                  <a:lnTo>
                    <a:pt x="47717" y="353663"/>
                  </a:lnTo>
                  <a:lnTo>
                    <a:pt x="67656" y="361905"/>
                  </a:lnTo>
                  <a:lnTo>
                    <a:pt x="118585" y="367196"/>
                  </a:lnTo>
                  <a:lnTo>
                    <a:pt x="144777" y="365579"/>
                  </a:lnTo>
                  <a:lnTo>
                    <a:pt x="200986" y="344702"/>
                  </a:lnTo>
                  <a:lnTo>
                    <a:pt x="235128" y="321640"/>
                  </a:lnTo>
                  <a:lnTo>
                    <a:pt x="292716" y="261085"/>
                  </a:lnTo>
                  <a:lnTo>
                    <a:pt x="308224" y="230996"/>
                  </a:lnTo>
                  <a:lnTo>
                    <a:pt x="314639" y="194266"/>
                  </a:lnTo>
                  <a:lnTo>
                    <a:pt x="308401" y="148338"/>
                  </a:lnTo>
                  <a:lnTo>
                    <a:pt x="298054" y="117262"/>
                  </a:lnTo>
                  <a:lnTo>
                    <a:pt x="267516" y="72273"/>
                  </a:lnTo>
                  <a:lnTo>
                    <a:pt x="250742" y="58248"/>
                  </a:lnTo>
                  <a:lnTo>
                    <a:pt x="241356" y="52870"/>
                  </a:lnTo>
                  <a:lnTo>
                    <a:pt x="180270" y="43530"/>
                  </a:lnTo>
                  <a:lnTo>
                    <a:pt x="159413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012892" y="4221555"/>
              <a:ext cx="156186" cy="137244"/>
            </a:xfrm>
            <a:custGeom>
              <a:avLst/>
              <a:gdLst/>
              <a:ahLst/>
              <a:cxnLst/>
              <a:rect l="0" t="0" r="0" b="0"/>
              <a:pathLst>
                <a:path w="156186" h="137244">
                  <a:moveTo>
                    <a:pt x="8786" y="31958"/>
                  </a:moveTo>
                  <a:lnTo>
                    <a:pt x="2721" y="64410"/>
                  </a:lnTo>
                  <a:lnTo>
                    <a:pt x="14166" y="127007"/>
                  </a:lnTo>
                  <a:lnTo>
                    <a:pt x="13542" y="126909"/>
                  </a:lnTo>
                  <a:lnTo>
                    <a:pt x="4137" y="101536"/>
                  </a:lnTo>
                  <a:lnTo>
                    <a:pt x="0" y="61673"/>
                  </a:lnTo>
                  <a:lnTo>
                    <a:pt x="5271" y="38925"/>
                  </a:lnTo>
                  <a:lnTo>
                    <a:pt x="27719" y="5258"/>
                  </a:lnTo>
                  <a:lnTo>
                    <a:pt x="35446" y="1289"/>
                  </a:lnTo>
                  <a:lnTo>
                    <a:pt x="53390" y="0"/>
                  </a:lnTo>
                  <a:lnTo>
                    <a:pt x="83224" y="11440"/>
                  </a:lnTo>
                  <a:lnTo>
                    <a:pt x="100751" y="29468"/>
                  </a:lnTo>
                  <a:lnTo>
                    <a:pt x="137100" y="84272"/>
                  </a:lnTo>
                  <a:lnTo>
                    <a:pt x="156185" y="1372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211191" y="4042943"/>
              <a:ext cx="52644" cy="347441"/>
            </a:xfrm>
            <a:custGeom>
              <a:avLst/>
              <a:gdLst/>
              <a:ahLst/>
              <a:cxnLst/>
              <a:rect l="0" t="0" r="0" b="0"/>
              <a:pathLst>
                <a:path w="52644" h="347441">
                  <a:moveTo>
                    <a:pt x="0" y="0"/>
                  </a:moveTo>
                  <a:lnTo>
                    <a:pt x="14655" y="58617"/>
                  </a:lnTo>
                  <a:lnTo>
                    <a:pt x="27028" y="112790"/>
                  </a:lnTo>
                  <a:lnTo>
                    <a:pt x="30686" y="168552"/>
                  </a:lnTo>
                  <a:lnTo>
                    <a:pt x="36997" y="224627"/>
                  </a:lnTo>
                  <a:lnTo>
                    <a:pt x="42273" y="280764"/>
                  </a:lnTo>
                  <a:lnTo>
                    <a:pt x="50248" y="327554"/>
                  </a:lnTo>
                  <a:lnTo>
                    <a:pt x="52643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327005" y="4274570"/>
              <a:ext cx="63172" cy="73700"/>
            </a:xfrm>
            <a:custGeom>
              <a:avLst/>
              <a:gdLst/>
              <a:ahLst/>
              <a:cxnLst/>
              <a:rect l="0" t="0" r="0" b="0"/>
              <a:pathLst>
                <a:path w="63172" h="73700">
                  <a:moveTo>
                    <a:pt x="0" y="0"/>
                  </a:moveTo>
                  <a:lnTo>
                    <a:pt x="49498" y="59592"/>
                  </a:lnTo>
                  <a:lnTo>
                    <a:pt x="63171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327005" y="4200870"/>
              <a:ext cx="147400" cy="368498"/>
            </a:xfrm>
            <a:custGeom>
              <a:avLst/>
              <a:gdLst/>
              <a:ahLst/>
              <a:cxnLst/>
              <a:rect l="0" t="0" r="0" b="0"/>
              <a:pathLst>
                <a:path w="147400" h="368498">
                  <a:moveTo>
                    <a:pt x="147399" y="0"/>
                  </a:moveTo>
                  <a:lnTo>
                    <a:pt x="130631" y="11179"/>
                  </a:lnTo>
                  <a:lnTo>
                    <a:pt x="119279" y="29145"/>
                  </a:lnTo>
                  <a:lnTo>
                    <a:pt x="90317" y="92312"/>
                  </a:lnTo>
                  <a:lnTo>
                    <a:pt x="66107" y="150729"/>
                  </a:lnTo>
                  <a:lnTo>
                    <a:pt x="53512" y="201028"/>
                  </a:lnTo>
                  <a:lnTo>
                    <a:pt x="39252" y="249857"/>
                  </a:lnTo>
                  <a:lnTo>
                    <a:pt x="26448" y="293961"/>
                  </a:lnTo>
                  <a:lnTo>
                    <a:pt x="16533" y="345195"/>
                  </a:lnTo>
                  <a:lnTo>
                    <a:pt x="10077" y="358141"/>
                  </a:lnTo>
                  <a:lnTo>
                    <a:pt x="0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879426" y="3979772"/>
              <a:ext cx="68761" cy="326384"/>
            </a:xfrm>
            <a:custGeom>
              <a:avLst/>
              <a:gdLst/>
              <a:ahLst/>
              <a:cxnLst/>
              <a:rect l="0" t="0" r="0" b="0"/>
              <a:pathLst>
                <a:path w="68761" h="326384">
                  <a:moveTo>
                    <a:pt x="5589" y="0"/>
                  </a:moveTo>
                  <a:lnTo>
                    <a:pt x="0" y="16767"/>
                  </a:lnTo>
                  <a:lnTo>
                    <a:pt x="2113" y="49551"/>
                  </a:lnTo>
                  <a:lnTo>
                    <a:pt x="13308" y="103721"/>
                  </a:lnTo>
                  <a:lnTo>
                    <a:pt x="29904" y="166414"/>
                  </a:lnTo>
                  <a:lnTo>
                    <a:pt x="49776" y="229794"/>
                  </a:lnTo>
                  <a:lnTo>
                    <a:pt x="57731" y="287893"/>
                  </a:lnTo>
                  <a:lnTo>
                    <a:pt x="6876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306155" y="4158756"/>
              <a:ext cx="94757" cy="182571"/>
            </a:xfrm>
            <a:custGeom>
              <a:avLst/>
              <a:gdLst/>
              <a:ahLst/>
              <a:cxnLst/>
              <a:rect l="0" t="0" r="0" b="0"/>
              <a:pathLst>
                <a:path w="94757" h="182571">
                  <a:moveTo>
                    <a:pt x="0" y="94757"/>
                  </a:moveTo>
                  <a:lnTo>
                    <a:pt x="19128" y="158184"/>
                  </a:lnTo>
                  <a:lnTo>
                    <a:pt x="33094" y="182570"/>
                  </a:lnTo>
                  <a:lnTo>
                    <a:pt x="33761" y="181375"/>
                  </a:lnTo>
                  <a:lnTo>
                    <a:pt x="17059" y="125249"/>
                  </a:lnTo>
                  <a:lnTo>
                    <a:pt x="12463" y="88844"/>
                  </a:lnTo>
                  <a:lnTo>
                    <a:pt x="17628" y="65223"/>
                  </a:lnTo>
                  <a:lnTo>
                    <a:pt x="33689" y="35313"/>
                  </a:lnTo>
                  <a:lnTo>
                    <a:pt x="47728" y="20374"/>
                  </a:lnTo>
                  <a:lnTo>
                    <a:pt x="73023" y="655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456688" y="4198186"/>
              <a:ext cx="165323" cy="203638"/>
            </a:xfrm>
            <a:custGeom>
              <a:avLst/>
              <a:gdLst/>
              <a:ahLst/>
              <a:cxnLst/>
              <a:rect l="0" t="0" r="0" b="0"/>
              <a:pathLst>
                <a:path w="165323" h="203638">
                  <a:moveTo>
                    <a:pt x="112679" y="65855"/>
                  </a:moveTo>
                  <a:lnTo>
                    <a:pt x="92436" y="21893"/>
                  </a:lnTo>
                  <a:lnTo>
                    <a:pt x="76776" y="8102"/>
                  </a:lnTo>
                  <a:lnTo>
                    <a:pt x="67687" y="2787"/>
                  </a:lnTo>
                  <a:lnTo>
                    <a:pt x="48229" y="0"/>
                  </a:lnTo>
                  <a:lnTo>
                    <a:pt x="38127" y="895"/>
                  </a:lnTo>
                  <a:lnTo>
                    <a:pt x="20664" y="8128"/>
                  </a:lnTo>
                  <a:lnTo>
                    <a:pt x="12731" y="13332"/>
                  </a:lnTo>
                  <a:lnTo>
                    <a:pt x="7443" y="21481"/>
                  </a:lnTo>
                  <a:lnTo>
                    <a:pt x="0" y="55307"/>
                  </a:lnTo>
                  <a:lnTo>
                    <a:pt x="605" y="108658"/>
                  </a:lnTo>
                  <a:lnTo>
                    <a:pt x="6717" y="134011"/>
                  </a:lnTo>
                  <a:lnTo>
                    <a:pt x="36306" y="182556"/>
                  </a:lnTo>
                  <a:lnTo>
                    <a:pt x="52999" y="196881"/>
                  </a:lnTo>
                  <a:lnTo>
                    <a:pt x="62364" y="202339"/>
                  </a:lnTo>
                  <a:lnTo>
                    <a:pt x="70947" y="203637"/>
                  </a:lnTo>
                  <a:lnTo>
                    <a:pt x="79009" y="202164"/>
                  </a:lnTo>
                  <a:lnTo>
                    <a:pt x="86723" y="198842"/>
                  </a:lnTo>
                  <a:lnTo>
                    <a:pt x="98414" y="185792"/>
                  </a:lnTo>
                  <a:lnTo>
                    <a:pt x="103169" y="177398"/>
                  </a:lnTo>
                  <a:lnTo>
                    <a:pt x="105333" y="155594"/>
                  </a:lnTo>
                  <a:lnTo>
                    <a:pt x="102780" y="103468"/>
                  </a:lnTo>
                  <a:lnTo>
                    <a:pt x="96748" y="67641"/>
                  </a:lnTo>
                  <a:lnTo>
                    <a:pt x="95040" y="64706"/>
                  </a:lnTo>
                  <a:lnTo>
                    <a:pt x="93900" y="67429"/>
                  </a:lnTo>
                  <a:lnTo>
                    <a:pt x="93805" y="81762"/>
                  </a:lnTo>
                  <a:lnTo>
                    <a:pt x="97662" y="99831"/>
                  </a:lnTo>
                  <a:lnTo>
                    <a:pt x="111999" y="124145"/>
                  </a:lnTo>
                  <a:lnTo>
                    <a:pt x="127585" y="135826"/>
                  </a:lnTo>
                  <a:lnTo>
                    <a:pt x="143871" y="142576"/>
                  </a:lnTo>
                  <a:lnTo>
                    <a:pt x="149851" y="142739"/>
                  </a:lnTo>
                  <a:lnTo>
                    <a:pt x="165322" y="13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632538" y="4198618"/>
              <a:ext cx="147401" cy="180804"/>
            </a:xfrm>
            <a:custGeom>
              <a:avLst/>
              <a:gdLst/>
              <a:ahLst/>
              <a:cxnLst/>
              <a:rect l="0" t="0" r="0" b="0"/>
              <a:pathLst>
                <a:path w="147401" h="180804">
                  <a:moveTo>
                    <a:pt x="0" y="54895"/>
                  </a:moveTo>
                  <a:lnTo>
                    <a:pt x="17959" y="109939"/>
                  </a:lnTo>
                  <a:lnTo>
                    <a:pt x="28548" y="161348"/>
                  </a:lnTo>
                  <a:lnTo>
                    <a:pt x="29066" y="180586"/>
                  </a:lnTo>
                  <a:lnTo>
                    <a:pt x="27566" y="180803"/>
                  </a:lnTo>
                  <a:lnTo>
                    <a:pt x="16754" y="155934"/>
                  </a:lnTo>
                  <a:lnTo>
                    <a:pt x="6784" y="127336"/>
                  </a:lnTo>
                  <a:lnTo>
                    <a:pt x="6135" y="106978"/>
                  </a:lnTo>
                  <a:lnTo>
                    <a:pt x="12290" y="47585"/>
                  </a:lnTo>
                  <a:lnTo>
                    <a:pt x="21450" y="24740"/>
                  </a:lnTo>
                  <a:lnTo>
                    <a:pt x="36440" y="9127"/>
                  </a:lnTo>
                  <a:lnTo>
                    <a:pt x="45350" y="3326"/>
                  </a:lnTo>
                  <a:lnTo>
                    <a:pt x="64610" y="0"/>
                  </a:lnTo>
                  <a:lnTo>
                    <a:pt x="74659" y="751"/>
                  </a:lnTo>
                  <a:lnTo>
                    <a:pt x="92064" y="7824"/>
                  </a:lnTo>
                  <a:lnTo>
                    <a:pt x="99980" y="12986"/>
                  </a:lnTo>
                  <a:lnTo>
                    <a:pt x="111896" y="28080"/>
                  </a:lnTo>
                  <a:lnTo>
                    <a:pt x="132845" y="84985"/>
                  </a:lnTo>
                  <a:lnTo>
                    <a:pt x="144178" y="136401"/>
                  </a:lnTo>
                  <a:lnTo>
                    <a:pt x="147400" y="17070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827523" y="4208235"/>
              <a:ext cx="150415" cy="339319"/>
            </a:xfrm>
            <a:custGeom>
              <a:avLst/>
              <a:gdLst/>
              <a:ahLst/>
              <a:cxnLst/>
              <a:rect l="0" t="0" r="0" b="0"/>
              <a:pathLst>
                <a:path w="150415" h="339319">
                  <a:moveTo>
                    <a:pt x="99813" y="87391"/>
                  </a:moveTo>
                  <a:lnTo>
                    <a:pt x="105403" y="70624"/>
                  </a:lnTo>
                  <a:lnTo>
                    <a:pt x="105027" y="53033"/>
                  </a:lnTo>
                  <a:lnTo>
                    <a:pt x="99791" y="34687"/>
                  </a:lnTo>
                  <a:lnTo>
                    <a:pt x="89665" y="18734"/>
                  </a:lnTo>
                  <a:lnTo>
                    <a:pt x="74246" y="6964"/>
                  </a:lnTo>
                  <a:lnTo>
                    <a:pt x="65221" y="2188"/>
                  </a:lnTo>
                  <a:lnTo>
                    <a:pt x="45834" y="0"/>
                  </a:lnTo>
                  <a:lnTo>
                    <a:pt x="35751" y="1055"/>
                  </a:lnTo>
                  <a:lnTo>
                    <a:pt x="26690" y="6437"/>
                  </a:lnTo>
                  <a:lnTo>
                    <a:pt x="10382" y="24896"/>
                  </a:lnTo>
                  <a:lnTo>
                    <a:pt x="1575" y="51817"/>
                  </a:lnTo>
                  <a:lnTo>
                    <a:pt x="0" y="80940"/>
                  </a:lnTo>
                  <a:lnTo>
                    <a:pt x="7099" y="105581"/>
                  </a:lnTo>
                  <a:lnTo>
                    <a:pt x="24249" y="133595"/>
                  </a:lnTo>
                  <a:lnTo>
                    <a:pt x="40493" y="146141"/>
                  </a:lnTo>
                  <a:lnTo>
                    <a:pt x="49738" y="151125"/>
                  </a:lnTo>
                  <a:lnTo>
                    <a:pt x="58241" y="152107"/>
                  </a:lnTo>
                  <a:lnTo>
                    <a:pt x="73928" y="146960"/>
                  </a:lnTo>
                  <a:lnTo>
                    <a:pt x="85579" y="133753"/>
                  </a:lnTo>
                  <a:lnTo>
                    <a:pt x="102591" y="96680"/>
                  </a:lnTo>
                  <a:lnTo>
                    <a:pt x="106344" y="93584"/>
                  </a:lnTo>
                  <a:lnTo>
                    <a:pt x="110017" y="95029"/>
                  </a:lnTo>
                  <a:lnTo>
                    <a:pt x="113635" y="99502"/>
                  </a:lnTo>
                  <a:lnTo>
                    <a:pt x="123037" y="161415"/>
                  </a:lnTo>
                  <a:lnTo>
                    <a:pt x="135336" y="217307"/>
                  </a:lnTo>
                  <a:lnTo>
                    <a:pt x="147861" y="267342"/>
                  </a:lnTo>
                  <a:lnTo>
                    <a:pt x="150414" y="298001"/>
                  </a:lnTo>
                  <a:lnTo>
                    <a:pt x="145309" y="321766"/>
                  </a:lnTo>
                  <a:lnTo>
                    <a:pt x="140672" y="331378"/>
                  </a:lnTo>
                  <a:lnTo>
                    <a:pt x="131732" y="336617"/>
                  </a:lnTo>
                  <a:lnTo>
                    <a:pt x="106201" y="339318"/>
                  </a:lnTo>
                  <a:lnTo>
                    <a:pt x="48012" y="328523"/>
                  </a:lnTo>
                  <a:lnTo>
                    <a:pt x="5057" y="3190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993895" y="4173985"/>
              <a:ext cx="154541" cy="205871"/>
            </a:xfrm>
            <a:custGeom>
              <a:avLst/>
              <a:gdLst/>
              <a:ahLst/>
              <a:cxnLst/>
              <a:rect l="0" t="0" r="0" b="0"/>
              <a:pathLst>
                <a:path w="154541" h="205871">
                  <a:moveTo>
                    <a:pt x="38726" y="111113"/>
                  </a:moveTo>
                  <a:lnTo>
                    <a:pt x="81418" y="107993"/>
                  </a:lnTo>
                  <a:lnTo>
                    <a:pt x="100984" y="101538"/>
                  </a:lnTo>
                  <a:lnTo>
                    <a:pt x="117479" y="90870"/>
                  </a:lnTo>
                  <a:lnTo>
                    <a:pt x="129489" y="75210"/>
                  </a:lnTo>
                  <a:lnTo>
                    <a:pt x="134330" y="66121"/>
                  </a:lnTo>
                  <a:lnTo>
                    <a:pt x="136589" y="46663"/>
                  </a:lnTo>
                  <a:lnTo>
                    <a:pt x="132524" y="27486"/>
                  </a:lnTo>
                  <a:lnTo>
                    <a:pt x="122918" y="11164"/>
                  </a:lnTo>
                  <a:lnTo>
                    <a:pt x="114741" y="5876"/>
                  </a:lnTo>
                  <a:lnTo>
                    <a:pt x="93178" y="0"/>
                  </a:lnTo>
                  <a:lnTo>
                    <a:pt x="71116" y="3628"/>
                  </a:lnTo>
                  <a:lnTo>
                    <a:pt x="28357" y="25021"/>
                  </a:lnTo>
                  <a:lnTo>
                    <a:pt x="13451" y="41264"/>
                  </a:lnTo>
                  <a:lnTo>
                    <a:pt x="4096" y="61352"/>
                  </a:lnTo>
                  <a:lnTo>
                    <a:pt x="0" y="97799"/>
                  </a:lnTo>
                  <a:lnTo>
                    <a:pt x="6845" y="131345"/>
                  </a:lnTo>
                  <a:lnTo>
                    <a:pt x="29526" y="171001"/>
                  </a:lnTo>
                  <a:lnTo>
                    <a:pt x="43996" y="185693"/>
                  </a:lnTo>
                  <a:lnTo>
                    <a:pt x="62125" y="196123"/>
                  </a:lnTo>
                  <a:lnTo>
                    <a:pt x="109596" y="203945"/>
                  </a:lnTo>
                  <a:lnTo>
                    <a:pt x="154540" y="205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412383" y="4021886"/>
              <a:ext cx="125607" cy="442197"/>
            </a:xfrm>
            <a:custGeom>
              <a:avLst/>
              <a:gdLst/>
              <a:ahLst/>
              <a:cxnLst/>
              <a:rect l="0" t="0" r="0" b="0"/>
              <a:pathLst>
                <a:path w="125607" h="442197">
                  <a:moveTo>
                    <a:pt x="125606" y="0"/>
                  </a:moveTo>
                  <a:lnTo>
                    <a:pt x="108839" y="5589"/>
                  </a:lnTo>
                  <a:lnTo>
                    <a:pt x="94367" y="17692"/>
                  </a:lnTo>
                  <a:lnTo>
                    <a:pt x="44908" y="75582"/>
                  </a:lnTo>
                  <a:lnTo>
                    <a:pt x="18129" y="129709"/>
                  </a:lnTo>
                  <a:lnTo>
                    <a:pt x="7648" y="157084"/>
                  </a:lnTo>
                  <a:lnTo>
                    <a:pt x="1748" y="205381"/>
                  </a:lnTo>
                  <a:lnTo>
                    <a:pt x="0" y="255566"/>
                  </a:lnTo>
                  <a:lnTo>
                    <a:pt x="1822" y="299421"/>
                  </a:lnTo>
                  <a:lnTo>
                    <a:pt x="23012" y="357191"/>
                  </a:lnTo>
                  <a:lnTo>
                    <a:pt x="39706" y="389324"/>
                  </a:lnTo>
                  <a:lnTo>
                    <a:pt x="65059" y="415482"/>
                  </a:lnTo>
                  <a:lnTo>
                    <a:pt x="115078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569575" y="4285098"/>
              <a:ext cx="42115" cy="63172"/>
            </a:xfrm>
            <a:custGeom>
              <a:avLst/>
              <a:gdLst/>
              <a:ahLst/>
              <a:cxnLst/>
              <a:rect l="0" t="0" r="0" b="0"/>
              <a:pathLst>
                <a:path w="42115" h="63172">
                  <a:moveTo>
                    <a:pt x="0" y="0"/>
                  </a:moveTo>
                  <a:lnTo>
                    <a:pt x="42114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622217" y="4274570"/>
              <a:ext cx="52644" cy="326384"/>
            </a:xfrm>
            <a:custGeom>
              <a:avLst/>
              <a:gdLst/>
              <a:ahLst/>
              <a:cxnLst/>
              <a:rect l="0" t="0" r="0" b="0"/>
              <a:pathLst>
                <a:path w="52644" h="326384">
                  <a:moveTo>
                    <a:pt x="52643" y="0"/>
                  </a:moveTo>
                  <a:lnTo>
                    <a:pt x="49523" y="42691"/>
                  </a:lnTo>
                  <a:lnTo>
                    <a:pt x="34684" y="102068"/>
                  </a:lnTo>
                  <a:lnTo>
                    <a:pt x="24096" y="153002"/>
                  </a:lnTo>
                  <a:lnTo>
                    <a:pt x="16069" y="207517"/>
                  </a:lnTo>
                  <a:lnTo>
                    <a:pt x="4388" y="261656"/>
                  </a:lnTo>
                  <a:lnTo>
                    <a:pt x="867" y="311864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695917" y="4085057"/>
              <a:ext cx="186805" cy="515897"/>
            </a:xfrm>
            <a:custGeom>
              <a:avLst/>
              <a:gdLst/>
              <a:ahLst/>
              <a:cxnLst/>
              <a:rect l="0" t="0" r="0" b="0"/>
              <a:pathLst>
                <a:path w="186805" h="515897">
                  <a:moveTo>
                    <a:pt x="0" y="0"/>
                  </a:moveTo>
                  <a:lnTo>
                    <a:pt x="16768" y="5589"/>
                  </a:lnTo>
                  <a:lnTo>
                    <a:pt x="31239" y="17692"/>
                  </a:lnTo>
                  <a:lnTo>
                    <a:pt x="85121" y="77448"/>
                  </a:lnTo>
                  <a:lnTo>
                    <a:pt x="126518" y="136181"/>
                  </a:lnTo>
                  <a:lnTo>
                    <a:pt x="152850" y="189637"/>
                  </a:lnTo>
                  <a:lnTo>
                    <a:pt x="170201" y="238422"/>
                  </a:lnTo>
                  <a:lnTo>
                    <a:pt x="177552" y="293302"/>
                  </a:lnTo>
                  <a:lnTo>
                    <a:pt x="186804" y="354424"/>
                  </a:lnTo>
                  <a:lnTo>
                    <a:pt x="185591" y="409561"/>
                  </a:lnTo>
                  <a:lnTo>
                    <a:pt x="174703" y="462942"/>
                  </a:lnTo>
                  <a:lnTo>
                    <a:pt x="157927" y="5158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385115" y="4042943"/>
              <a:ext cx="153083" cy="452726"/>
            </a:xfrm>
            <a:custGeom>
              <a:avLst/>
              <a:gdLst/>
              <a:ahLst/>
              <a:cxnLst/>
              <a:rect l="0" t="0" r="0" b="0"/>
              <a:pathLst>
                <a:path w="153083" h="452726">
                  <a:moveTo>
                    <a:pt x="47797" y="452725"/>
                  </a:moveTo>
                  <a:lnTo>
                    <a:pt x="40561" y="425169"/>
                  </a:lnTo>
                  <a:lnTo>
                    <a:pt x="34800" y="365827"/>
                  </a:lnTo>
                  <a:lnTo>
                    <a:pt x="28332" y="303369"/>
                  </a:lnTo>
                  <a:lnTo>
                    <a:pt x="18649" y="244801"/>
                  </a:lnTo>
                  <a:lnTo>
                    <a:pt x="10045" y="196406"/>
                  </a:lnTo>
                  <a:lnTo>
                    <a:pt x="3425" y="140658"/>
                  </a:lnTo>
                  <a:lnTo>
                    <a:pt x="0" y="117497"/>
                  </a:lnTo>
                  <a:lnTo>
                    <a:pt x="10293" y="63392"/>
                  </a:lnTo>
                  <a:lnTo>
                    <a:pt x="25636" y="37240"/>
                  </a:lnTo>
                  <a:lnTo>
                    <a:pt x="41457" y="25130"/>
                  </a:lnTo>
                  <a:lnTo>
                    <a:pt x="80210" y="7823"/>
                  </a:lnTo>
                  <a:lnTo>
                    <a:pt x="134229" y="1030"/>
                  </a:lnTo>
                  <a:lnTo>
                    <a:pt x="15308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317098" y="4316684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01712" y="17958"/>
                  </a:lnTo>
                  <a:lnTo>
                    <a:pt x="46261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498351" y="4285098"/>
              <a:ext cx="239888" cy="217971"/>
            </a:xfrm>
            <a:custGeom>
              <a:avLst/>
              <a:gdLst/>
              <a:ahLst/>
              <a:cxnLst/>
              <a:rect l="0" t="0" r="0" b="0"/>
              <a:pathLst>
                <a:path w="239888" h="217971">
                  <a:moveTo>
                    <a:pt x="71431" y="42114"/>
                  </a:moveTo>
                  <a:lnTo>
                    <a:pt x="47385" y="51690"/>
                  </a:lnTo>
                  <a:lnTo>
                    <a:pt x="33058" y="62357"/>
                  </a:lnTo>
                  <a:lnTo>
                    <a:pt x="17427" y="87107"/>
                  </a:lnTo>
                  <a:lnTo>
                    <a:pt x="2835" y="129250"/>
                  </a:lnTo>
                  <a:lnTo>
                    <a:pt x="0" y="158830"/>
                  </a:lnTo>
                  <a:lnTo>
                    <a:pt x="4979" y="182116"/>
                  </a:lnTo>
                  <a:lnTo>
                    <a:pt x="9582" y="191600"/>
                  </a:lnTo>
                  <a:lnTo>
                    <a:pt x="24056" y="205258"/>
                  </a:lnTo>
                  <a:lnTo>
                    <a:pt x="43356" y="214059"/>
                  </a:lnTo>
                  <a:lnTo>
                    <a:pt x="67532" y="217970"/>
                  </a:lnTo>
                  <a:lnTo>
                    <a:pt x="90756" y="213469"/>
                  </a:lnTo>
                  <a:lnTo>
                    <a:pt x="101861" y="208993"/>
                  </a:lnTo>
                  <a:lnTo>
                    <a:pt x="117321" y="194661"/>
                  </a:lnTo>
                  <a:lnTo>
                    <a:pt x="136778" y="156865"/>
                  </a:lnTo>
                  <a:lnTo>
                    <a:pt x="138298" y="136398"/>
                  </a:lnTo>
                  <a:lnTo>
                    <a:pt x="133905" y="116774"/>
                  </a:lnTo>
                  <a:lnTo>
                    <a:pt x="112020" y="85111"/>
                  </a:lnTo>
                  <a:lnTo>
                    <a:pt x="103509" y="75262"/>
                  </a:lnTo>
                  <a:lnTo>
                    <a:pt x="151390" y="113049"/>
                  </a:lnTo>
                  <a:lnTo>
                    <a:pt x="178905" y="148933"/>
                  </a:lnTo>
                  <a:lnTo>
                    <a:pt x="208094" y="204855"/>
                  </a:lnTo>
                  <a:lnTo>
                    <a:pt x="206993" y="205590"/>
                  </a:lnTo>
                  <a:lnTo>
                    <a:pt x="203920" y="203741"/>
                  </a:lnTo>
                  <a:lnTo>
                    <a:pt x="183346" y="168320"/>
                  </a:lnTo>
                  <a:lnTo>
                    <a:pt x="163089" y="115796"/>
                  </a:lnTo>
                  <a:lnTo>
                    <a:pt x="163450" y="78634"/>
                  </a:lnTo>
                  <a:lnTo>
                    <a:pt x="176554" y="43576"/>
                  </a:lnTo>
                  <a:lnTo>
                    <a:pt x="191852" y="27946"/>
                  </a:lnTo>
                  <a:lnTo>
                    <a:pt x="23988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035802" y="4311027"/>
              <a:ext cx="161340" cy="232819"/>
            </a:xfrm>
            <a:custGeom>
              <a:avLst/>
              <a:gdLst/>
              <a:ahLst/>
              <a:cxnLst/>
              <a:rect l="0" t="0" r="0" b="0"/>
              <a:pathLst>
                <a:path w="161340" h="232819">
                  <a:moveTo>
                    <a:pt x="7763" y="153055"/>
                  </a:moveTo>
                  <a:lnTo>
                    <a:pt x="50454" y="149936"/>
                  </a:lnTo>
                  <a:lnTo>
                    <a:pt x="113098" y="131725"/>
                  </a:lnTo>
                  <a:lnTo>
                    <a:pt x="123609" y="128307"/>
                  </a:lnTo>
                  <a:lnTo>
                    <a:pt x="141528" y="115150"/>
                  </a:lnTo>
                  <a:lnTo>
                    <a:pt x="149582" y="106728"/>
                  </a:lnTo>
                  <a:lnTo>
                    <a:pt x="158531" y="84892"/>
                  </a:lnTo>
                  <a:lnTo>
                    <a:pt x="161339" y="60760"/>
                  </a:lnTo>
                  <a:lnTo>
                    <a:pt x="158687" y="38336"/>
                  </a:lnTo>
                  <a:lnTo>
                    <a:pt x="150490" y="19791"/>
                  </a:lnTo>
                  <a:lnTo>
                    <a:pt x="145028" y="11570"/>
                  </a:lnTo>
                  <a:lnTo>
                    <a:pt x="135538" y="6089"/>
                  </a:lnTo>
                  <a:lnTo>
                    <a:pt x="109395" y="0"/>
                  </a:lnTo>
                  <a:lnTo>
                    <a:pt x="72971" y="2161"/>
                  </a:lnTo>
                  <a:lnTo>
                    <a:pt x="53901" y="10342"/>
                  </a:lnTo>
                  <a:lnTo>
                    <a:pt x="45541" y="15799"/>
                  </a:lnTo>
                  <a:lnTo>
                    <a:pt x="22596" y="45837"/>
                  </a:lnTo>
                  <a:lnTo>
                    <a:pt x="6568" y="78783"/>
                  </a:lnTo>
                  <a:lnTo>
                    <a:pt x="0" y="116361"/>
                  </a:lnTo>
                  <a:lnTo>
                    <a:pt x="3643" y="157131"/>
                  </a:lnTo>
                  <a:lnTo>
                    <a:pt x="15290" y="181773"/>
                  </a:lnTo>
                  <a:lnTo>
                    <a:pt x="41579" y="212257"/>
                  </a:lnTo>
                  <a:lnTo>
                    <a:pt x="51363" y="220599"/>
                  </a:lnTo>
                  <a:lnTo>
                    <a:pt x="74714" y="229869"/>
                  </a:lnTo>
                  <a:lnTo>
                    <a:pt x="98350" y="232818"/>
                  </a:lnTo>
                  <a:lnTo>
                    <a:pt x="134105" y="2267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214898" y="4377170"/>
              <a:ext cx="197165" cy="171580"/>
            </a:xfrm>
            <a:custGeom>
              <a:avLst/>
              <a:gdLst/>
              <a:ahLst/>
              <a:cxnLst/>
              <a:rect l="0" t="0" r="0" b="0"/>
              <a:pathLst>
                <a:path w="197165" h="171580">
                  <a:moveTo>
                    <a:pt x="133993" y="65856"/>
                  </a:moveTo>
                  <a:lnTo>
                    <a:pt x="139582" y="49088"/>
                  </a:lnTo>
                  <a:lnTo>
                    <a:pt x="139207" y="31497"/>
                  </a:lnTo>
                  <a:lnTo>
                    <a:pt x="137469" y="21893"/>
                  </a:lnTo>
                  <a:lnTo>
                    <a:pt x="131631" y="14320"/>
                  </a:lnTo>
                  <a:lnTo>
                    <a:pt x="112666" y="2787"/>
                  </a:lnTo>
                  <a:lnTo>
                    <a:pt x="91759" y="0"/>
                  </a:lnTo>
                  <a:lnTo>
                    <a:pt x="70768" y="3831"/>
                  </a:lnTo>
                  <a:lnTo>
                    <a:pt x="49741" y="13333"/>
                  </a:lnTo>
                  <a:lnTo>
                    <a:pt x="31817" y="31594"/>
                  </a:lnTo>
                  <a:lnTo>
                    <a:pt x="6835" y="75855"/>
                  </a:lnTo>
                  <a:lnTo>
                    <a:pt x="0" y="113402"/>
                  </a:lnTo>
                  <a:lnTo>
                    <a:pt x="4640" y="137290"/>
                  </a:lnTo>
                  <a:lnTo>
                    <a:pt x="9154" y="148574"/>
                  </a:lnTo>
                  <a:lnTo>
                    <a:pt x="23526" y="164231"/>
                  </a:lnTo>
                  <a:lnTo>
                    <a:pt x="32272" y="170043"/>
                  </a:lnTo>
                  <a:lnTo>
                    <a:pt x="40443" y="171579"/>
                  </a:lnTo>
                  <a:lnTo>
                    <a:pt x="48229" y="170263"/>
                  </a:lnTo>
                  <a:lnTo>
                    <a:pt x="63121" y="162562"/>
                  </a:lnTo>
                  <a:lnTo>
                    <a:pt x="77538" y="151340"/>
                  </a:lnTo>
                  <a:lnTo>
                    <a:pt x="93219" y="126279"/>
                  </a:lnTo>
                  <a:lnTo>
                    <a:pt x="107827" y="85200"/>
                  </a:lnTo>
                  <a:lnTo>
                    <a:pt x="110665" y="60025"/>
                  </a:lnTo>
                  <a:lnTo>
                    <a:pt x="112592" y="54950"/>
                  </a:lnTo>
                  <a:lnTo>
                    <a:pt x="115046" y="55075"/>
                  </a:lnTo>
                  <a:lnTo>
                    <a:pt x="120892" y="64574"/>
                  </a:lnTo>
                  <a:lnTo>
                    <a:pt x="147696" y="126448"/>
                  </a:lnTo>
                  <a:lnTo>
                    <a:pt x="161140" y="140749"/>
                  </a:lnTo>
                  <a:lnTo>
                    <a:pt x="197164" y="1606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408989" y="4382976"/>
              <a:ext cx="139945" cy="178253"/>
            </a:xfrm>
            <a:custGeom>
              <a:avLst/>
              <a:gdLst/>
              <a:ahLst/>
              <a:cxnLst/>
              <a:rect l="0" t="0" r="0" b="0"/>
              <a:pathLst>
                <a:path w="139945" h="178253">
                  <a:moveTo>
                    <a:pt x="118887" y="17935"/>
                  </a:moveTo>
                  <a:lnTo>
                    <a:pt x="107708" y="6757"/>
                  </a:lnTo>
                  <a:lnTo>
                    <a:pt x="89742" y="1269"/>
                  </a:lnTo>
                  <a:lnTo>
                    <a:pt x="67329" y="0"/>
                  </a:lnTo>
                  <a:lnTo>
                    <a:pt x="45669" y="3335"/>
                  </a:lnTo>
                  <a:lnTo>
                    <a:pt x="27464" y="14956"/>
                  </a:lnTo>
                  <a:lnTo>
                    <a:pt x="12744" y="31819"/>
                  </a:lnTo>
                  <a:lnTo>
                    <a:pt x="2302" y="51012"/>
                  </a:lnTo>
                  <a:lnTo>
                    <a:pt x="0" y="74360"/>
                  </a:lnTo>
                  <a:lnTo>
                    <a:pt x="4047" y="99165"/>
                  </a:lnTo>
                  <a:lnTo>
                    <a:pt x="32202" y="154411"/>
                  </a:lnTo>
                  <a:lnTo>
                    <a:pt x="48775" y="169448"/>
                  </a:lnTo>
                  <a:lnTo>
                    <a:pt x="58107" y="175096"/>
                  </a:lnTo>
                  <a:lnTo>
                    <a:pt x="80956" y="178252"/>
                  </a:lnTo>
                  <a:lnTo>
                    <a:pt x="113887" y="173451"/>
                  </a:lnTo>
                  <a:lnTo>
                    <a:pt x="139944" y="165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569989" y="4190342"/>
              <a:ext cx="157929" cy="368498"/>
            </a:xfrm>
            <a:custGeom>
              <a:avLst/>
              <a:gdLst/>
              <a:ahLst/>
              <a:cxnLst/>
              <a:rect l="0" t="0" r="0" b="0"/>
              <a:pathLst>
                <a:path w="157929" h="368498">
                  <a:moveTo>
                    <a:pt x="0" y="0"/>
                  </a:moveTo>
                  <a:lnTo>
                    <a:pt x="5590" y="58616"/>
                  </a:lnTo>
                  <a:lnTo>
                    <a:pt x="10723" y="115130"/>
                  </a:lnTo>
                  <a:lnTo>
                    <a:pt x="17475" y="170203"/>
                  </a:lnTo>
                  <a:lnTo>
                    <a:pt x="19996" y="224086"/>
                  </a:lnTo>
                  <a:lnTo>
                    <a:pt x="20743" y="275926"/>
                  </a:lnTo>
                  <a:lnTo>
                    <a:pt x="20995" y="335956"/>
                  </a:lnTo>
                  <a:lnTo>
                    <a:pt x="19860" y="356374"/>
                  </a:lnTo>
                  <a:lnTo>
                    <a:pt x="17919" y="356906"/>
                  </a:lnTo>
                  <a:lnTo>
                    <a:pt x="15456" y="353750"/>
                  </a:lnTo>
                  <a:lnTo>
                    <a:pt x="11989" y="321364"/>
                  </a:lnTo>
                  <a:lnTo>
                    <a:pt x="16551" y="285901"/>
                  </a:lnTo>
                  <a:lnTo>
                    <a:pt x="30900" y="253167"/>
                  </a:lnTo>
                  <a:lnTo>
                    <a:pt x="46489" y="238081"/>
                  </a:lnTo>
                  <a:lnTo>
                    <a:pt x="55559" y="232420"/>
                  </a:lnTo>
                  <a:lnTo>
                    <a:pt x="74996" y="229250"/>
                  </a:lnTo>
                  <a:lnTo>
                    <a:pt x="85092" y="230042"/>
                  </a:lnTo>
                  <a:lnTo>
                    <a:pt x="102550" y="237161"/>
                  </a:lnTo>
                  <a:lnTo>
                    <a:pt x="132821" y="260796"/>
                  </a:lnTo>
                  <a:lnTo>
                    <a:pt x="148669" y="292262"/>
                  </a:lnTo>
                  <a:lnTo>
                    <a:pt x="156709" y="349200"/>
                  </a:lnTo>
                  <a:lnTo>
                    <a:pt x="157928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940819" y="4157839"/>
              <a:ext cx="166125" cy="441261"/>
            </a:xfrm>
            <a:custGeom>
              <a:avLst/>
              <a:gdLst/>
              <a:ahLst/>
              <a:cxnLst/>
              <a:rect l="0" t="0" r="0" b="0"/>
              <a:pathLst>
                <a:path w="166125" h="441261">
                  <a:moveTo>
                    <a:pt x="113481" y="295715"/>
                  </a:moveTo>
                  <a:lnTo>
                    <a:pt x="103907" y="271668"/>
                  </a:lnTo>
                  <a:lnTo>
                    <a:pt x="93238" y="257342"/>
                  </a:lnTo>
                  <a:lnTo>
                    <a:pt x="84778" y="253755"/>
                  </a:lnTo>
                  <a:lnTo>
                    <a:pt x="62900" y="252889"/>
                  </a:lnTo>
                  <a:lnTo>
                    <a:pt x="43817" y="259524"/>
                  </a:lnTo>
                  <a:lnTo>
                    <a:pt x="35453" y="264569"/>
                  </a:lnTo>
                  <a:lnTo>
                    <a:pt x="23040" y="279533"/>
                  </a:lnTo>
                  <a:lnTo>
                    <a:pt x="5539" y="317735"/>
                  </a:lnTo>
                  <a:lnTo>
                    <a:pt x="0" y="354232"/>
                  </a:lnTo>
                  <a:lnTo>
                    <a:pt x="3948" y="394682"/>
                  </a:lnTo>
                  <a:lnTo>
                    <a:pt x="18116" y="430713"/>
                  </a:lnTo>
                  <a:lnTo>
                    <a:pt x="25338" y="437187"/>
                  </a:lnTo>
                  <a:lnTo>
                    <a:pt x="33662" y="440332"/>
                  </a:lnTo>
                  <a:lnTo>
                    <a:pt x="42721" y="441260"/>
                  </a:lnTo>
                  <a:lnTo>
                    <a:pt x="59026" y="436051"/>
                  </a:lnTo>
                  <a:lnTo>
                    <a:pt x="74071" y="424767"/>
                  </a:lnTo>
                  <a:lnTo>
                    <a:pt x="88557" y="408054"/>
                  </a:lnTo>
                  <a:lnTo>
                    <a:pt x="109684" y="359153"/>
                  </a:lnTo>
                  <a:lnTo>
                    <a:pt x="127304" y="311262"/>
                  </a:lnTo>
                  <a:lnTo>
                    <a:pt x="140454" y="260027"/>
                  </a:lnTo>
                  <a:lnTo>
                    <a:pt x="150589" y="207802"/>
                  </a:lnTo>
                  <a:lnTo>
                    <a:pt x="154113" y="156453"/>
                  </a:lnTo>
                  <a:lnTo>
                    <a:pt x="155303" y="96588"/>
                  </a:lnTo>
                  <a:lnTo>
                    <a:pt x="155538" y="39702"/>
                  </a:lnTo>
                  <a:lnTo>
                    <a:pt x="149989" y="3050"/>
                  </a:lnTo>
                  <a:lnTo>
                    <a:pt x="146009" y="0"/>
                  </a:lnTo>
                  <a:lnTo>
                    <a:pt x="141016" y="2645"/>
                  </a:lnTo>
                  <a:lnTo>
                    <a:pt x="130398" y="18063"/>
                  </a:lnTo>
                  <a:lnTo>
                    <a:pt x="119013" y="54220"/>
                  </a:lnTo>
                  <a:lnTo>
                    <a:pt x="114574" y="115128"/>
                  </a:lnTo>
                  <a:lnTo>
                    <a:pt x="113697" y="178155"/>
                  </a:lnTo>
                  <a:lnTo>
                    <a:pt x="114693" y="239694"/>
                  </a:lnTo>
                  <a:lnTo>
                    <a:pt x="124942" y="300724"/>
                  </a:lnTo>
                  <a:lnTo>
                    <a:pt x="132613" y="323678"/>
                  </a:lnTo>
                  <a:lnTo>
                    <a:pt x="143821" y="341678"/>
                  </a:lnTo>
                  <a:lnTo>
                    <a:pt x="148916" y="346244"/>
                  </a:lnTo>
                  <a:lnTo>
                    <a:pt x="153482" y="348118"/>
                  </a:lnTo>
                  <a:lnTo>
                    <a:pt x="166124" y="3483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8142520" y="4429724"/>
              <a:ext cx="378318" cy="202815"/>
            </a:xfrm>
            <a:custGeom>
              <a:avLst/>
              <a:gdLst/>
              <a:ahLst/>
              <a:cxnLst/>
              <a:rect l="0" t="0" r="0" b="0"/>
              <a:pathLst>
                <a:path w="378318" h="202815">
                  <a:moveTo>
                    <a:pt x="59180" y="13302"/>
                  </a:moveTo>
                  <a:lnTo>
                    <a:pt x="70358" y="2123"/>
                  </a:lnTo>
                  <a:lnTo>
                    <a:pt x="68971" y="0"/>
                  </a:lnTo>
                  <a:lnTo>
                    <a:pt x="54952" y="761"/>
                  </a:lnTo>
                  <a:lnTo>
                    <a:pt x="39363" y="8118"/>
                  </a:lnTo>
                  <a:lnTo>
                    <a:pt x="24636" y="20357"/>
                  </a:lnTo>
                  <a:lnTo>
                    <a:pt x="10291" y="37494"/>
                  </a:lnTo>
                  <a:lnTo>
                    <a:pt x="2356" y="59929"/>
                  </a:lnTo>
                  <a:lnTo>
                    <a:pt x="0" y="84327"/>
                  </a:lnTo>
                  <a:lnTo>
                    <a:pt x="2851" y="106870"/>
                  </a:lnTo>
                  <a:lnTo>
                    <a:pt x="11138" y="125468"/>
                  </a:lnTo>
                  <a:lnTo>
                    <a:pt x="16623" y="133702"/>
                  </a:lnTo>
                  <a:lnTo>
                    <a:pt x="32077" y="145972"/>
                  </a:lnTo>
                  <a:lnTo>
                    <a:pt x="41111" y="150881"/>
                  </a:lnTo>
                  <a:lnTo>
                    <a:pt x="60507" y="153217"/>
                  </a:lnTo>
                  <a:lnTo>
                    <a:pt x="80826" y="149186"/>
                  </a:lnTo>
                  <a:lnTo>
                    <a:pt x="101556" y="139595"/>
                  </a:lnTo>
                  <a:lnTo>
                    <a:pt x="116228" y="124414"/>
                  </a:lnTo>
                  <a:lnTo>
                    <a:pt x="135179" y="86073"/>
                  </a:lnTo>
                  <a:lnTo>
                    <a:pt x="136631" y="62412"/>
                  </a:lnTo>
                  <a:lnTo>
                    <a:pt x="132207" y="38638"/>
                  </a:lnTo>
                  <a:lnTo>
                    <a:pt x="121242" y="17949"/>
                  </a:lnTo>
                  <a:lnTo>
                    <a:pt x="147190" y="57672"/>
                  </a:lnTo>
                  <a:lnTo>
                    <a:pt x="167547" y="108355"/>
                  </a:lnTo>
                  <a:lnTo>
                    <a:pt x="172787" y="145321"/>
                  </a:lnTo>
                  <a:lnTo>
                    <a:pt x="172353" y="150447"/>
                  </a:lnTo>
                  <a:lnTo>
                    <a:pt x="170892" y="150356"/>
                  </a:lnTo>
                  <a:lnTo>
                    <a:pt x="160145" y="124992"/>
                  </a:lnTo>
                  <a:lnTo>
                    <a:pt x="154754" y="64477"/>
                  </a:lnTo>
                  <a:lnTo>
                    <a:pt x="154481" y="50928"/>
                  </a:lnTo>
                  <a:lnTo>
                    <a:pt x="157809" y="40725"/>
                  </a:lnTo>
                  <a:lnTo>
                    <a:pt x="170865" y="26270"/>
                  </a:lnTo>
                  <a:lnTo>
                    <a:pt x="179260" y="23117"/>
                  </a:lnTo>
                  <a:lnTo>
                    <a:pt x="197946" y="22733"/>
                  </a:lnTo>
                  <a:lnTo>
                    <a:pt x="214830" y="29582"/>
                  </a:lnTo>
                  <a:lnTo>
                    <a:pt x="222608" y="34684"/>
                  </a:lnTo>
                  <a:lnTo>
                    <a:pt x="234370" y="49711"/>
                  </a:lnTo>
                  <a:lnTo>
                    <a:pt x="239144" y="58631"/>
                  </a:lnTo>
                  <a:lnTo>
                    <a:pt x="243496" y="59899"/>
                  </a:lnTo>
                  <a:lnTo>
                    <a:pt x="247569" y="56065"/>
                  </a:lnTo>
                  <a:lnTo>
                    <a:pt x="268431" y="14340"/>
                  </a:lnTo>
                  <a:lnTo>
                    <a:pt x="284371" y="2845"/>
                  </a:lnTo>
                  <a:lnTo>
                    <a:pt x="303154" y="75"/>
                  </a:lnTo>
                  <a:lnTo>
                    <a:pt x="313076" y="975"/>
                  </a:lnTo>
                  <a:lnTo>
                    <a:pt x="330340" y="8213"/>
                  </a:lnTo>
                  <a:lnTo>
                    <a:pt x="338219" y="13419"/>
                  </a:lnTo>
                  <a:lnTo>
                    <a:pt x="350093" y="28562"/>
                  </a:lnTo>
                  <a:lnTo>
                    <a:pt x="374693" y="87416"/>
                  </a:lnTo>
                  <a:lnTo>
                    <a:pt x="378317" y="97807"/>
                  </a:lnTo>
                  <a:lnTo>
                    <a:pt x="377827" y="134786"/>
                  </a:lnTo>
                  <a:lnTo>
                    <a:pt x="367069" y="190621"/>
                  </a:lnTo>
                  <a:lnTo>
                    <a:pt x="364506" y="202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8562791" y="4437111"/>
              <a:ext cx="144277" cy="164224"/>
            </a:xfrm>
            <a:custGeom>
              <a:avLst/>
              <a:gdLst/>
              <a:ahLst/>
              <a:cxnLst/>
              <a:rect l="0" t="0" r="0" b="0"/>
              <a:pathLst>
                <a:path w="144277" h="164224">
                  <a:moveTo>
                    <a:pt x="91634" y="79614"/>
                  </a:moveTo>
                  <a:lnTo>
                    <a:pt x="97223" y="62846"/>
                  </a:lnTo>
                  <a:lnTo>
                    <a:pt x="96847" y="45256"/>
                  </a:lnTo>
                  <a:lnTo>
                    <a:pt x="91611" y="26909"/>
                  </a:lnTo>
                  <a:lnTo>
                    <a:pt x="81486" y="10956"/>
                  </a:lnTo>
                  <a:lnTo>
                    <a:pt x="73170" y="5766"/>
                  </a:lnTo>
                  <a:lnTo>
                    <a:pt x="51452" y="0"/>
                  </a:lnTo>
                  <a:lnTo>
                    <a:pt x="41449" y="801"/>
                  </a:lnTo>
                  <a:lnTo>
                    <a:pt x="24096" y="7932"/>
                  </a:lnTo>
                  <a:lnTo>
                    <a:pt x="11705" y="22019"/>
                  </a:lnTo>
                  <a:lnTo>
                    <a:pt x="3467" y="41148"/>
                  </a:lnTo>
                  <a:lnTo>
                    <a:pt x="0" y="78225"/>
                  </a:lnTo>
                  <a:lnTo>
                    <a:pt x="11788" y="140985"/>
                  </a:lnTo>
                  <a:lnTo>
                    <a:pt x="17347" y="149774"/>
                  </a:lnTo>
                  <a:lnTo>
                    <a:pt x="32882" y="162659"/>
                  </a:lnTo>
                  <a:lnTo>
                    <a:pt x="40767" y="164223"/>
                  </a:lnTo>
                  <a:lnTo>
                    <a:pt x="48364" y="162926"/>
                  </a:lnTo>
                  <a:lnTo>
                    <a:pt x="63044" y="155246"/>
                  </a:lnTo>
                  <a:lnTo>
                    <a:pt x="77368" y="144034"/>
                  </a:lnTo>
                  <a:lnTo>
                    <a:pt x="92996" y="118979"/>
                  </a:lnTo>
                  <a:lnTo>
                    <a:pt x="94969" y="99449"/>
                  </a:lnTo>
                  <a:lnTo>
                    <a:pt x="93858" y="89328"/>
                  </a:lnTo>
                  <a:lnTo>
                    <a:pt x="94286" y="86090"/>
                  </a:lnTo>
                  <a:lnTo>
                    <a:pt x="95741" y="87441"/>
                  </a:lnTo>
                  <a:lnTo>
                    <a:pt x="122030" y="138270"/>
                  </a:lnTo>
                  <a:lnTo>
                    <a:pt x="131658" y="146628"/>
                  </a:lnTo>
                  <a:lnTo>
                    <a:pt x="144276" y="1533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8749181" y="4485140"/>
              <a:ext cx="31587" cy="126343"/>
            </a:xfrm>
            <a:custGeom>
              <a:avLst/>
              <a:gdLst/>
              <a:ahLst/>
              <a:cxnLst/>
              <a:rect l="0" t="0" r="0" b="0"/>
              <a:pathLst>
                <a:path w="31587" h="126343">
                  <a:moveTo>
                    <a:pt x="0" y="0"/>
                  </a:moveTo>
                  <a:lnTo>
                    <a:pt x="16788" y="62280"/>
                  </a:lnTo>
                  <a:lnTo>
                    <a:pt x="23333" y="106972"/>
                  </a:lnTo>
                  <a:lnTo>
                    <a:pt x="31586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738653" y="437985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833409" y="4452936"/>
              <a:ext cx="157929" cy="177503"/>
            </a:xfrm>
            <a:custGeom>
              <a:avLst/>
              <a:gdLst/>
              <a:ahLst/>
              <a:cxnLst/>
              <a:rect l="0" t="0" r="0" b="0"/>
              <a:pathLst>
                <a:path w="157929" h="177503">
                  <a:moveTo>
                    <a:pt x="0" y="53261"/>
                  </a:moveTo>
                  <a:lnTo>
                    <a:pt x="3120" y="95952"/>
                  </a:lnTo>
                  <a:lnTo>
                    <a:pt x="16788" y="149263"/>
                  </a:lnTo>
                  <a:lnTo>
                    <a:pt x="19793" y="177502"/>
                  </a:lnTo>
                  <a:lnTo>
                    <a:pt x="20890" y="125109"/>
                  </a:lnTo>
                  <a:lnTo>
                    <a:pt x="22194" y="68796"/>
                  </a:lnTo>
                  <a:lnTo>
                    <a:pt x="30623" y="34857"/>
                  </a:lnTo>
                  <a:lnTo>
                    <a:pt x="41296" y="17395"/>
                  </a:lnTo>
                  <a:lnTo>
                    <a:pt x="56959" y="4955"/>
                  </a:lnTo>
                  <a:lnTo>
                    <a:pt x="66048" y="0"/>
                  </a:lnTo>
                  <a:lnTo>
                    <a:pt x="74448" y="206"/>
                  </a:lnTo>
                  <a:lnTo>
                    <a:pt x="82387" y="3853"/>
                  </a:lnTo>
                  <a:lnTo>
                    <a:pt x="119080" y="37309"/>
                  </a:lnTo>
                  <a:lnTo>
                    <a:pt x="133253" y="55529"/>
                  </a:lnTo>
                  <a:lnTo>
                    <a:pt x="141112" y="78445"/>
                  </a:lnTo>
                  <a:lnTo>
                    <a:pt x="153807" y="135476"/>
                  </a:lnTo>
                  <a:lnTo>
                    <a:pt x="157928" y="1690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9204497" y="4242984"/>
              <a:ext cx="134281" cy="484312"/>
            </a:xfrm>
            <a:custGeom>
              <a:avLst/>
              <a:gdLst/>
              <a:ahLst/>
              <a:cxnLst/>
              <a:rect l="0" t="0" r="0" b="0"/>
              <a:pathLst>
                <a:path w="134281" h="484312">
                  <a:moveTo>
                    <a:pt x="134280" y="0"/>
                  </a:moveTo>
                  <a:lnTo>
                    <a:pt x="95907" y="29309"/>
                  </a:lnTo>
                  <a:lnTo>
                    <a:pt x="62647" y="84952"/>
                  </a:lnTo>
                  <a:lnTo>
                    <a:pt x="36899" y="136060"/>
                  </a:lnTo>
                  <a:lnTo>
                    <a:pt x="19335" y="198148"/>
                  </a:lnTo>
                  <a:lnTo>
                    <a:pt x="4600" y="255820"/>
                  </a:lnTo>
                  <a:lnTo>
                    <a:pt x="0" y="312272"/>
                  </a:lnTo>
                  <a:lnTo>
                    <a:pt x="9143" y="365363"/>
                  </a:lnTo>
                  <a:lnTo>
                    <a:pt x="21943" y="399155"/>
                  </a:lnTo>
                  <a:lnTo>
                    <a:pt x="54020" y="444198"/>
                  </a:lnTo>
                  <a:lnTo>
                    <a:pt x="67803" y="459074"/>
                  </a:lnTo>
                  <a:lnTo>
                    <a:pt x="87967" y="467245"/>
                  </a:lnTo>
                  <a:lnTo>
                    <a:pt x="116268" y="474965"/>
                  </a:lnTo>
                  <a:lnTo>
                    <a:pt x="134280" y="484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9338777" y="4485140"/>
              <a:ext cx="136871" cy="221099"/>
            </a:xfrm>
            <a:custGeom>
              <a:avLst/>
              <a:gdLst/>
              <a:ahLst/>
              <a:cxnLst/>
              <a:rect l="0" t="0" r="0" b="0"/>
              <a:pathLst>
                <a:path w="136871" h="221099">
                  <a:moveTo>
                    <a:pt x="136870" y="0"/>
                  </a:moveTo>
                  <a:lnTo>
                    <a:pt x="100954" y="55044"/>
                  </a:lnTo>
                  <a:lnTo>
                    <a:pt x="66572" y="114512"/>
                  </a:lnTo>
                  <a:lnTo>
                    <a:pt x="39904" y="176617"/>
                  </a:lnTo>
                  <a:lnTo>
                    <a:pt x="27094" y="196649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349306" y="4464082"/>
              <a:ext cx="136871" cy="263214"/>
            </a:xfrm>
            <a:custGeom>
              <a:avLst/>
              <a:gdLst/>
              <a:ahLst/>
              <a:cxnLst/>
              <a:rect l="0" t="0" r="0" b="0"/>
              <a:pathLst>
                <a:path w="136871" h="263214">
                  <a:moveTo>
                    <a:pt x="0" y="0"/>
                  </a:moveTo>
                  <a:lnTo>
                    <a:pt x="15640" y="17982"/>
                  </a:lnTo>
                  <a:lnTo>
                    <a:pt x="40433" y="69742"/>
                  </a:lnTo>
                  <a:lnTo>
                    <a:pt x="67041" y="123438"/>
                  </a:lnTo>
                  <a:lnTo>
                    <a:pt x="94827" y="179105"/>
                  </a:lnTo>
                  <a:lnTo>
                    <a:pt x="127520" y="238446"/>
                  </a:lnTo>
                  <a:lnTo>
                    <a:pt x="13687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549347" y="4337741"/>
              <a:ext cx="103866" cy="547483"/>
            </a:xfrm>
            <a:custGeom>
              <a:avLst/>
              <a:gdLst/>
              <a:ahLst/>
              <a:cxnLst/>
              <a:rect l="0" t="0" r="0" b="0"/>
              <a:pathLst>
                <a:path w="103866" h="547483">
                  <a:moveTo>
                    <a:pt x="0" y="0"/>
                  </a:moveTo>
                  <a:lnTo>
                    <a:pt x="15641" y="17980"/>
                  </a:lnTo>
                  <a:lnTo>
                    <a:pt x="46843" y="76693"/>
                  </a:lnTo>
                  <a:lnTo>
                    <a:pt x="70820" y="132609"/>
                  </a:lnTo>
                  <a:lnTo>
                    <a:pt x="87169" y="189321"/>
                  </a:lnTo>
                  <a:lnTo>
                    <a:pt x="100493" y="242377"/>
                  </a:lnTo>
                  <a:lnTo>
                    <a:pt x="103865" y="291094"/>
                  </a:lnTo>
                  <a:lnTo>
                    <a:pt x="103694" y="345953"/>
                  </a:lnTo>
                  <a:lnTo>
                    <a:pt x="90576" y="409029"/>
                  </a:lnTo>
                  <a:lnTo>
                    <a:pt x="68671" y="468054"/>
                  </a:lnTo>
                  <a:lnTo>
                    <a:pt x="41814" y="519747"/>
                  </a:lnTo>
                  <a:lnTo>
                    <a:pt x="21057" y="5474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1668" y="195126"/>
            <a:ext cx="1410820" cy="373413"/>
            <a:chOff x="431668" y="195126"/>
            <a:chExt cx="1410820" cy="373413"/>
          </a:xfrm>
        </p:grpSpPr>
        <p:sp>
          <p:nvSpPr>
            <p:cNvPr id="2" name="Freeform 1"/>
            <p:cNvSpPr/>
            <p:nvPr/>
          </p:nvSpPr>
          <p:spPr>
            <a:xfrm>
              <a:off x="600124" y="231626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4939" y="58617"/>
                  </a:lnTo>
                  <a:lnTo>
                    <a:pt x="2145" y="118857"/>
                  </a:lnTo>
                  <a:lnTo>
                    <a:pt x="5406" y="166978"/>
                  </a:lnTo>
                  <a:lnTo>
                    <a:pt x="3573" y="191196"/>
                  </a:lnTo>
                  <a:lnTo>
                    <a:pt x="8808" y="254403"/>
                  </a:lnTo>
                  <a:lnTo>
                    <a:pt x="4599" y="312035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31668" y="195126"/>
              <a:ext cx="347441" cy="362885"/>
            </a:xfrm>
            <a:custGeom>
              <a:avLst/>
              <a:gdLst/>
              <a:ahLst/>
              <a:cxnLst/>
              <a:rect l="0" t="0" r="0" b="0"/>
              <a:pathLst>
                <a:path w="347441" h="362885">
                  <a:moveTo>
                    <a:pt x="0" y="78614"/>
                  </a:moveTo>
                  <a:lnTo>
                    <a:pt x="5589" y="61847"/>
                  </a:lnTo>
                  <a:lnTo>
                    <a:pt x="17692" y="47376"/>
                  </a:lnTo>
                  <a:lnTo>
                    <a:pt x="44236" y="29194"/>
                  </a:lnTo>
                  <a:lnTo>
                    <a:pt x="90236" y="12570"/>
                  </a:lnTo>
                  <a:lnTo>
                    <a:pt x="151619" y="5257"/>
                  </a:lnTo>
                  <a:lnTo>
                    <a:pt x="210017" y="0"/>
                  </a:lnTo>
                  <a:lnTo>
                    <a:pt x="261023" y="9533"/>
                  </a:lnTo>
                  <a:lnTo>
                    <a:pt x="288560" y="24871"/>
                  </a:lnTo>
                  <a:lnTo>
                    <a:pt x="333163" y="79442"/>
                  </a:lnTo>
                  <a:lnTo>
                    <a:pt x="337975" y="103159"/>
                  </a:lnTo>
                  <a:lnTo>
                    <a:pt x="331533" y="150923"/>
                  </a:lnTo>
                  <a:lnTo>
                    <a:pt x="316731" y="177898"/>
                  </a:lnTo>
                  <a:lnTo>
                    <a:pt x="301036" y="190201"/>
                  </a:lnTo>
                  <a:lnTo>
                    <a:pt x="247223" y="213758"/>
                  </a:lnTo>
                  <a:lnTo>
                    <a:pt x="233489" y="229925"/>
                  </a:lnTo>
                  <a:lnTo>
                    <a:pt x="231699" y="237980"/>
                  </a:lnTo>
                  <a:lnTo>
                    <a:pt x="232844" y="245690"/>
                  </a:lnTo>
                  <a:lnTo>
                    <a:pt x="251495" y="280463"/>
                  </a:lnTo>
                  <a:lnTo>
                    <a:pt x="291492" y="327331"/>
                  </a:lnTo>
                  <a:lnTo>
                    <a:pt x="347440" y="3628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52808" y="410611"/>
              <a:ext cx="44084" cy="73700"/>
            </a:xfrm>
            <a:custGeom>
              <a:avLst/>
              <a:gdLst/>
              <a:ahLst/>
              <a:cxnLst/>
              <a:rect l="0" t="0" r="0" b="0"/>
              <a:pathLst>
                <a:path w="44084" h="73700">
                  <a:moveTo>
                    <a:pt x="10528" y="73699"/>
                  </a:moveTo>
                  <a:lnTo>
                    <a:pt x="27296" y="62521"/>
                  </a:lnTo>
                  <a:lnTo>
                    <a:pt x="38648" y="47674"/>
                  </a:lnTo>
                  <a:lnTo>
                    <a:pt x="43313" y="38802"/>
                  </a:lnTo>
                  <a:lnTo>
                    <a:pt x="44083" y="30547"/>
                  </a:lnTo>
                  <a:lnTo>
                    <a:pt x="38700" y="15136"/>
                  </a:lnTo>
                  <a:lnTo>
                    <a:pt x="32819" y="100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68580" y="397895"/>
              <a:ext cx="157928" cy="153565"/>
            </a:xfrm>
            <a:custGeom>
              <a:avLst/>
              <a:gdLst/>
              <a:ahLst/>
              <a:cxnLst/>
              <a:rect l="0" t="0" r="0" b="0"/>
              <a:pathLst>
                <a:path w="157928" h="153565">
                  <a:moveTo>
                    <a:pt x="0" y="54830"/>
                  </a:moveTo>
                  <a:lnTo>
                    <a:pt x="37478" y="63163"/>
                  </a:lnTo>
                  <a:lnTo>
                    <a:pt x="94146" y="71135"/>
                  </a:lnTo>
                  <a:lnTo>
                    <a:pt x="115542" y="68706"/>
                  </a:lnTo>
                  <a:lnTo>
                    <a:pt x="133630" y="60607"/>
                  </a:lnTo>
                  <a:lnTo>
                    <a:pt x="141729" y="55172"/>
                  </a:lnTo>
                  <a:lnTo>
                    <a:pt x="145959" y="46869"/>
                  </a:lnTo>
                  <a:lnTo>
                    <a:pt x="147539" y="25165"/>
                  </a:lnTo>
                  <a:lnTo>
                    <a:pt x="143983" y="16336"/>
                  </a:lnTo>
                  <a:lnTo>
                    <a:pt x="130673" y="3407"/>
                  </a:lnTo>
                  <a:lnTo>
                    <a:pt x="106820" y="0"/>
                  </a:lnTo>
                  <a:lnTo>
                    <a:pt x="79061" y="3555"/>
                  </a:lnTo>
                  <a:lnTo>
                    <a:pt x="55025" y="12934"/>
                  </a:lnTo>
                  <a:lnTo>
                    <a:pt x="38884" y="28021"/>
                  </a:lnTo>
                  <a:lnTo>
                    <a:pt x="32941" y="36957"/>
                  </a:lnTo>
                  <a:lnTo>
                    <a:pt x="24578" y="71891"/>
                  </a:lnTo>
                  <a:lnTo>
                    <a:pt x="28861" y="92048"/>
                  </a:lnTo>
                  <a:lnTo>
                    <a:pt x="50675" y="124053"/>
                  </a:lnTo>
                  <a:lnTo>
                    <a:pt x="76236" y="140201"/>
                  </a:lnTo>
                  <a:lnTo>
                    <a:pt x="111626" y="152395"/>
                  </a:lnTo>
                  <a:lnTo>
                    <a:pt x="131890" y="153564"/>
                  </a:lnTo>
                  <a:lnTo>
                    <a:pt x="157927" y="149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70817" y="242155"/>
              <a:ext cx="29391" cy="326384"/>
            </a:xfrm>
            <a:custGeom>
              <a:avLst/>
              <a:gdLst/>
              <a:ahLst/>
              <a:cxnLst/>
              <a:rect l="0" t="0" r="0" b="0"/>
              <a:pathLst>
                <a:path w="29391" h="326384">
                  <a:moveTo>
                    <a:pt x="8333" y="0"/>
                  </a:moveTo>
                  <a:lnTo>
                    <a:pt x="0" y="37478"/>
                  </a:lnTo>
                  <a:lnTo>
                    <a:pt x="3827" y="100080"/>
                  </a:lnTo>
                  <a:lnTo>
                    <a:pt x="12587" y="153916"/>
                  </a:lnTo>
                  <a:lnTo>
                    <a:pt x="17622" y="216103"/>
                  </a:lnTo>
                  <a:lnTo>
                    <a:pt x="21736" y="270328"/>
                  </a:lnTo>
                  <a:lnTo>
                    <a:pt x="29390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56215" y="435896"/>
              <a:ext cx="186148" cy="114527"/>
            </a:xfrm>
            <a:custGeom>
              <a:avLst/>
              <a:gdLst/>
              <a:ahLst/>
              <a:cxnLst/>
              <a:rect l="0" t="0" r="0" b="0"/>
              <a:pathLst>
                <a:path w="186148" h="114527">
                  <a:moveTo>
                    <a:pt x="112448" y="48414"/>
                  </a:moveTo>
                  <a:lnTo>
                    <a:pt x="102872" y="24368"/>
                  </a:lnTo>
                  <a:lnTo>
                    <a:pt x="92204" y="10041"/>
                  </a:lnTo>
                  <a:lnTo>
                    <a:pt x="73425" y="2114"/>
                  </a:lnTo>
                  <a:lnTo>
                    <a:pt x="61866" y="0"/>
                  </a:lnTo>
                  <a:lnTo>
                    <a:pt x="39664" y="3890"/>
                  </a:lnTo>
                  <a:lnTo>
                    <a:pt x="28830" y="8203"/>
                  </a:lnTo>
                  <a:lnTo>
                    <a:pt x="13673" y="22354"/>
                  </a:lnTo>
                  <a:lnTo>
                    <a:pt x="7994" y="31041"/>
                  </a:lnTo>
                  <a:lnTo>
                    <a:pt x="0" y="65623"/>
                  </a:lnTo>
                  <a:lnTo>
                    <a:pt x="4369" y="85699"/>
                  </a:lnTo>
                  <a:lnTo>
                    <a:pt x="8810" y="94328"/>
                  </a:lnTo>
                  <a:lnTo>
                    <a:pt x="23103" y="107035"/>
                  </a:lnTo>
                  <a:lnTo>
                    <a:pt x="31827" y="112061"/>
                  </a:lnTo>
                  <a:lnTo>
                    <a:pt x="54000" y="114526"/>
                  </a:lnTo>
                  <a:lnTo>
                    <a:pt x="66463" y="113546"/>
                  </a:lnTo>
                  <a:lnTo>
                    <a:pt x="75942" y="108213"/>
                  </a:lnTo>
                  <a:lnTo>
                    <a:pt x="89594" y="89810"/>
                  </a:lnTo>
                  <a:lnTo>
                    <a:pt x="105551" y="55291"/>
                  </a:lnTo>
                  <a:lnTo>
                    <a:pt x="105510" y="56509"/>
                  </a:lnTo>
                  <a:lnTo>
                    <a:pt x="104313" y="60830"/>
                  </a:lnTo>
                  <a:lnTo>
                    <a:pt x="109222" y="74989"/>
                  </a:lnTo>
                  <a:lnTo>
                    <a:pt x="113807" y="83678"/>
                  </a:lnTo>
                  <a:lnTo>
                    <a:pt x="128260" y="96453"/>
                  </a:lnTo>
                  <a:lnTo>
                    <a:pt x="137027" y="101497"/>
                  </a:lnTo>
                  <a:lnTo>
                    <a:pt x="146381" y="102520"/>
                  </a:lnTo>
                  <a:lnTo>
                    <a:pt x="186147" y="9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73948" y="263212"/>
              <a:ext cx="10529" cy="277809"/>
            </a:xfrm>
            <a:custGeom>
              <a:avLst/>
              <a:gdLst/>
              <a:ahLst/>
              <a:cxnLst/>
              <a:rect l="0" t="0" r="0" b="0"/>
              <a:pathLst>
                <a:path w="10529" h="277809">
                  <a:moveTo>
                    <a:pt x="0" y="0"/>
                  </a:moveTo>
                  <a:lnTo>
                    <a:pt x="0" y="52050"/>
                  </a:lnTo>
                  <a:lnTo>
                    <a:pt x="3119" y="105109"/>
                  </a:lnTo>
                  <a:lnTo>
                    <a:pt x="5213" y="160995"/>
                  </a:lnTo>
                  <a:lnTo>
                    <a:pt x="1545" y="215768"/>
                  </a:lnTo>
                  <a:lnTo>
                    <a:pt x="5894" y="270608"/>
                  </a:lnTo>
                  <a:lnTo>
                    <a:pt x="7439" y="276332"/>
                  </a:lnTo>
                  <a:lnTo>
                    <a:pt x="8469" y="277808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189720" y="368497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40900" y="7236"/>
                  </a:lnTo>
                  <a:lnTo>
                    <a:pt x="87797" y="12998"/>
                  </a:lnTo>
                  <a:lnTo>
                    <a:pt x="24490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02435" y="463253"/>
              <a:ext cx="8384" cy="73701"/>
            </a:xfrm>
            <a:custGeom>
              <a:avLst/>
              <a:gdLst/>
              <a:ahLst/>
              <a:cxnLst/>
              <a:rect l="0" t="0" r="0" b="0"/>
              <a:pathLst>
                <a:path w="8384" h="73701">
                  <a:moveTo>
                    <a:pt x="8383" y="0"/>
                  </a:moveTo>
                  <a:lnTo>
                    <a:pt x="50" y="37478"/>
                  </a:lnTo>
                  <a:lnTo>
                    <a:pt x="0" y="57601"/>
                  </a:lnTo>
                  <a:lnTo>
                    <a:pt x="1625" y="62968"/>
                  </a:lnTo>
                  <a:lnTo>
                    <a:pt x="8383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21347" y="34744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67417" y="415550"/>
              <a:ext cx="92407" cy="123086"/>
            </a:xfrm>
            <a:custGeom>
              <a:avLst/>
              <a:gdLst/>
              <a:ahLst/>
              <a:cxnLst/>
              <a:rect l="0" t="0" r="0" b="0"/>
              <a:pathLst>
                <a:path w="92407" h="123086">
                  <a:moveTo>
                    <a:pt x="69743" y="5589"/>
                  </a:moveTo>
                  <a:lnTo>
                    <a:pt x="52976" y="0"/>
                  </a:lnTo>
                  <a:lnTo>
                    <a:pt x="45697" y="693"/>
                  </a:lnTo>
                  <a:lnTo>
                    <a:pt x="31370" y="7703"/>
                  </a:lnTo>
                  <a:lnTo>
                    <a:pt x="10150" y="30392"/>
                  </a:lnTo>
                  <a:lnTo>
                    <a:pt x="2313" y="52488"/>
                  </a:lnTo>
                  <a:lnTo>
                    <a:pt x="0" y="76736"/>
                  </a:lnTo>
                  <a:lnTo>
                    <a:pt x="2871" y="99211"/>
                  </a:lnTo>
                  <a:lnTo>
                    <a:pt x="7614" y="107778"/>
                  </a:lnTo>
                  <a:lnTo>
                    <a:pt x="22243" y="120417"/>
                  </a:lnTo>
                  <a:lnTo>
                    <a:pt x="31058" y="123085"/>
                  </a:lnTo>
                  <a:lnTo>
                    <a:pt x="50210" y="122930"/>
                  </a:lnTo>
                  <a:lnTo>
                    <a:pt x="57891" y="118912"/>
                  </a:lnTo>
                  <a:lnTo>
                    <a:pt x="88272" y="77574"/>
                  </a:lnTo>
                  <a:lnTo>
                    <a:pt x="92406" y="57470"/>
                  </a:lnTo>
                  <a:lnTo>
                    <a:pt x="91871" y="47195"/>
                  </a:lnTo>
                  <a:lnTo>
                    <a:pt x="85037" y="29540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1568746" y="397775"/>
              <a:ext cx="168457" cy="149707"/>
            </a:xfrm>
            <a:custGeom>
              <a:avLst/>
              <a:gdLst/>
              <a:ahLst/>
              <a:cxnLst/>
              <a:rect l="0" t="0" r="0" b="0"/>
              <a:pathLst>
                <a:path w="168457" h="149707">
                  <a:moveTo>
                    <a:pt x="0" y="23364"/>
                  </a:moveTo>
                  <a:lnTo>
                    <a:pt x="34747" y="60451"/>
                  </a:lnTo>
                  <a:lnTo>
                    <a:pt x="55644" y="108317"/>
                  </a:lnTo>
                  <a:lnTo>
                    <a:pt x="55813" y="112755"/>
                  </a:lnTo>
                  <a:lnTo>
                    <a:pt x="53586" y="113374"/>
                  </a:lnTo>
                  <a:lnTo>
                    <a:pt x="49762" y="111447"/>
                  </a:lnTo>
                  <a:lnTo>
                    <a:pt x="42394" y="99947"/>
                  </a:lnTo>
                  <a:lnTo>
                    <a:pt x="36389" y="81967"/>
                  </a:lnTo>
                  <a:lnTo>
                    <a:pt x="33720" y="58379"/>
                  </a:lnTo>
                  <a:lnTo>
                    <a:pt x="38773" y="35417"/>
                  </a:lnTo>
                  <a:lnTo>
                    <a:pt x="43396" y="24380"/>
                  </a:lnTo>
                  <a:lnTo>
                    <a:pt x="57891" y="8998"/>
                  </a:lnTo>
                  <a:lnTo>
                    <a:pt x="66670" y="3258"/>
                  </a:lnTo>
                  <a:lnTo>
                    <a:pt x="85783" y="0"/>
                  </a:lnTo>
                  <a:lnTo>
                    <a:pt x="95793" y="769"/>
                  </a:lnTo>
                  <a:lnTo>
                    <a:pt x="113155" y="7863"/>
                  </a:lnTo>
                  <a:lnTo>
                    <a:pt x="121060" y="13030"/>
                  </a:lnTo>
                  <a:lnTo>
                    <a:pt x="143364" y="42659"/>
                  </a:lnTo>
                  <a:lnTo>
                    <a:pt x="159202" y="75485"/>
                  </a:lnTo>
                  <a:lnTo>
                    <a:pt x="167237" y="130675"/>
                  </a:lnTo>
                  <a:lnTo>
                    <a:pt x="168456" y="1497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821430" y="3579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1831958" y="473782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533253" y="84227"/>
            <a:ext cx="5941210" cy="621183"/>
            <a:chOff x="2533253" y="84227"/>
            <a:chExt cx="5941210" cy="621183"/>
          </a:xfrm>
        </p:grpSpPr>
        <p:sp>
          <p:nvSpPr>
            <p:cNvPr id="17" name="Freeform 16"/>
            <p:cNvSpPr/>
            <p:nvPr/>
          </p:nvSpPr>
          <p:spPr>
            <a:xfrm>
              <a:off x="2533253" y="96219"/>
              <a:ext cx="256799" cy="530173"/>
            </a:xfrm>
            <a:custGeom>
              <a:avLst/>
              <a:gdLst/>
              <a:ahLst/>
              <a:cxnLst/>
              <a:rect l="0" t="0" r="0" b="0"/>
              <a:pathLst>
                <a:path w="256799" h="530173">
                  <a:moveTo>
                    <a:pt x="193627" y="9065"/>
                  </a:moveTo>
                  <a:lnTo>
                    <a:pt x="135011" y="9065"/>
                  </a:lnTo>
                  <a:lnTo>
                    <a:pt x="82006" y="7896"/>
                  </a:lnTo>
                  <a:lnTo>
                    <a:pt x="20134" y="0"/>
                  </a:lnTo>
                  <a:lnTo>
                    <a:pt x="11285" y="5362"/>
                  </a:lnTo>
                  <a:lnTo>
                    <a:pt x="5385" y="14785"/>
                  </a:lnTo>
                  <a:lnTo>
                    <a:pt x="0" y="39684"/>
                  </a:lnTo>
                  <a:lnTo>
                    <a:pt x="6075" y="93796"/>
                  </a:lnTo>
                  <a:lnTo>
                    <a:pt x="12951" y="155134"/>
                  </a:lnTo>
                  <a:lnTo>
                    <a:pt x="21544" y="207934"/>
                  </a:lnTo>
                  <a:lnTo>
                    <a:pt x="30283" y="270506"/>
                  </a:lnTo>
                  <a:lnTo>
                    <a:pt x="43320" y="327807"/>
                  </a:lnTo>
                  <a:lnTo>
                    <a:pt x="45654" y="381642"/>
                  </a:lnTo>
                  <a:lnTo>
                    <a:pt x="51366" y="439885"/>
                  </a:lnTo>
                  <a:lnTo>
                    <a:pt x="47243" y="488269"/>
                  </a:lnTo>
                  <a:lnTo>
                    <a:pt x="52918" y="509044"/>
                  </a:lnTo>
                  <a:lnTo>
                    <a:pt x="57708" y="517859"/>
                  </a:lnTo>
                  <a:lnTo>
                    <a:pt x="65580" y="522567"/>
                  </a:lnTo>
                  <a:lnTo>
                    <a:pt x="114955" y="524835"/>
                  </a:lnTo>
                  <a:lnTo>
                    <a:pt x="175098" y="524937"/>
                  </a:lnTo>
                  <a:lnTo>
                    <a:pt x="231568" y="530172"/>
                  </a:lnTo>
                  <a:lnTo>
                    <a:pt x="256798" y="5249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869798" y="157927"/>
              <a:ext cx="141353" cy="442198"/>
            </a:xfrm>
            <a:custGeom>
              <a:avLst/>
              <a:gdLst/>
              <a:ahLst/>
              <a:cxnLst/>
              <a:rect l="0" t="0" r="0" b="0"/>
              <a:pathLst>
                <a:path w="141353" h="442198">
                  <a:moveTo>
                    <a:pt x="141352" y="0"/>
                  </a:moveTo>
                  <a:lnTo>
                    <a:pt x="80479" y="50995"/>
                  </a:lnTo>
                  <a:lnTo>
                    <a:pt x="50559" y="85982"/>
                  </a:lnTo>
                  <a:lnTo>
                    <a:pt x="23403" y="145435"/>
                  </a:lnTo>
                  <a:lnTo>
                    <a:pt x="12891" y="168753"/>
                  </a:lnTo>
                  <a:lnTo>
                    <a:pt x="0" y="230048"/>
                  </a:lnTo>
                  <a:lnTo>
                    <a:pt x="1334" y="268334"/>
                  </a:lnTo>
                  <a:lnTo>
                    <a:pt x="15520" y="328791"/>
                  </a:lnTo>
                  <a:lnTo>
                    <a:pt x="23425" y="353190"/>
                  </a:lnTo>
                  <a:lnTo>
                    <a:pt x="61064" y="410100"/>
                  </a:lnTo>
                  <a:lnTo>
                    <a:pt x="74863" y="426372"/>
                  </a:lnTo>
                  <a:lnTo>
                    <a:pt x="88795" y="435164"/>
                  </a:lnTo>
                  <a:lnTo>
                    <a:pt x="109766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070168" y="263212"/>
              <a:ext cx="274916" cy="269399"/>
            </a:xfrm>
            <a:custGeom>
              <a:avLst/>
              <a:gdLst/>
              <a:ahLst/>
              <a:cxnLst/>
              <a:rect l="0" t="0" r="0" b="0"/>
              <a:pathLst>
                <a:path w="274916" h="269399">
                  <a:moveTo>
                    <a:pt x="109438" y="0"/>
                  </a:moveTo>
                  <a:lnTo>
                    <a:pt x="66746" y="14572"/>
                  </a:lnTo>
                  <a:lnTo>
                    <a:pt x="47180" y="27534"/>
                  </a:lnTo>
                  <a:lnTo>
                    <a:pt x="30685" y="44992"/>
                  </a:lnTo>
                  <a:lnTo>
                    <a:pt x="5336" y="103469"/>
                  </a:lnTo>
                  <a:lnTo>
                    <a:pt x="0" y="125535"/>
                  </a:lnTo>
                  <a:lnTo>
                    <a:pt x="6105" y="168296"/>
                  </a:lnTo>
                  <a:lnTo>
                    <a:pt x="18380" y="199994"/>
                  </a:lnTo>
                  <a:lnTo>
                    <a:pt x="43488" y="236557"/>
                  </a:lnTo>
                  <a:lnTo>
                    <a:pt x="75209" y="259084"/>
                  </a:lnTo>
                  <a:lnTo>
                    <a:pt x="114244" y="269398"/>
                  </a:lnTo>
                  <a:lnTo>
                    <a:pt x="149856" y="266865"/>
                  </a:lnTo>
                  <a:lnTo>
                    <a:pt x="192161" y="254359"/>
                  </a:lnTo>
                  <a:lnTo>
                    <a:pt x="231610" y="223904"/>
                  </a:lnTo>
                  <a:lnTo>
                    <a:pt x="259046" y="187987"/>
                  </a:lnTo>
                  <a:lnTo>
                    <a:pt x="271789" y="156306"/>
                  </a:lnTo>
                  <a:lnTo>
                    <a:pt x="274915" y="118972"/>
                  </a:lnTo>
                  <a:lnTo>
                    <a:pt x="267782" y="85164"/>
                  </a:lnTo>
                  <a:lnTo>
                    <a:pt x="245004" y="45418"/>
                  </a:lnTo>
                  <a:lnTo>
                    <a:pt x="230521" y="30714"/>
                  </a:lnTo>
                  <a:lnTo>
                    <a:pt x="182445" y="7829"/>
                  </a:lnTo>
                  <a:lnTo>
                    <a:pt x="168012" y="6599"/>
                  </a:lnTo>
                  <a:lnTo>
                    <a:pt x="151552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474404" y="515896"/>
              <a:ext cx="48416" cy="115814"/>
            </a:xfrm>
            <a:custGeom>
              <a:avLst/>
              <a:gdLst/>
              <a:ahLst/>
              <a:cxnLst/>
              <a:rect l="0" t="0" r="0" b="0"/>
              <a:pathLst>
                <a:path w="48416" h="115814">
                  <a:moveTo>
                    <a:pt x="0" y="0"/>
                  </a:moveTo>
                  <a:lnTo>
                    <a:pt x="38373" y="29308"/>
                  </a:lnTo>
                  <a:lnTo>
                    <a:pt x="46300" y="48901"/>
                  </a:lnTo>
                  <a:lnTo>
                    <a:pt x="48415" y="60676"/>
                  </a:lnTo>
                  <a:lnTo>
                    <a:pt x="44524" y="80000"/>
                  </a:lnTo>
                  <a:lnTo>
                    <a:pt x="34996" y="95217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63917" y="315854"/>
              <a:ext cx="10529" cy="231628"/>
            </a:xfrm>
            <a:custGeom>
              <a:avLst/>
              <a:gdLst/>
              <a:ahLst/>
              <a:cxnLst/>
              <a:rect l="0" t="0" r="0" b="0"/>
              <a:pathLst>
                <a:path w="10529" h="231628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1169" y="163836"/>
                  </a:lnTo>
                  <a:lnTo>
                    <a:pt x="8333" y="206538"/>
                  </a:lnTo>
                  <a:lnTo>
                    <a:pt x="10528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706031" y="200041"/>
              <a:ext cx="166941" cy="431669"/>
            </a:xfrm>
            <a:custGeom>
              <a:avLst/>
              <a:gdLst/>
              <a:ahLst/>
              <a:cxnLst/>
              <a:rect l="0" t="0" r="0" b="0"/>
              <a:pathLst>
                <a:path w="166941" h="431669">
                  <a:moveTo>
                    <a:pt x="0" y="0"/>
                  </a:moveTo>
                  <a:lnTo>
                    <a:pt x="59593" y="49498"/>
                  </a:lnTo>
                  <a:lnTo>
                    <a:pt x="118343" y="105523"/>
                  </a:lnTo>
                  <a:lnTo>
                    <a:pt x="138919" y="130052"/>
                  </a:lnTo>
                  <a:lnTo>
                    <a:pt x="160782" y="179473"/>
                  </a:lnTo>
                  <a:lnTo>
                    <a:pt x="166940" y="230770"/>
                  </a:lnTo>
                  <a:lnTo>
                    <a:pt x="165036" y="289776"/>
                  </a:lnTo>
                  <a:lnTo>
                    <a:pt x="149288" y="352845"/>
                  </a:lnTo>
                  <a:lnTo>
                    <a:pt x="125328" y="387849"/>
                  </a:lnTo>
                  <a:lnTo>
                    <a:pt x="73699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32414" y="515896"/>
              <a:ext cx="84797" cy="178985"/>
            </a:xfrm>
            <a:custGeom>
              <a:avLst/>
              <a:gdLst/>
              <a:ahLst/>
              <a:cxnLst/>
              <a:rect l="0" t="0" r="0" b="0"/>
              <a:pathLst>
                <a:path w="84797" h="178985">
                  <a:moveTo>
                    <a:pt x="0" y="0"/>
                  </a:moveTo>
                  <a:lnTo>
                    <a:pt x="55088" y="55087"/>
                  </a:lnTo>
                  <a:lnTo>
                    <a:pt x="79364" y="84952"/>
                  </a:lnTo>
                  <a:lnTo>
                    <a:pt x="84796" y="108726"/>
                  </a:lnTo>
                  <a:lnTo>
                    <a:pt x="82141" y="132551"/>
                  </a:lnTo>
                  <a:lnTo>
                    <a:pt x="68662" y="157947"/>
                  </a:lnTo>
                  <a:lnTo>
                    <a:pt x="52643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404979" y="200041"/>
              <a:ext cx="143333" cy="410612"/>
            </a:xfrm>
            <a:custGeom>
              <a:avLst/>
              <a:gdLst/>
              <a:ahLst/>
              <a:cxnLst/>
              <a:rect l="0" t="0" r="0" b="0"/>
              <a:pathLst>
                <a:path w="143333" h="410612">
                  <a:moveTo>
                    <a:pt x="122274" y="0"/>
                  </a:moveTo>
                  <a:lnTo>
                    <a:pt x="98228" y="9575"/>
                  </a:lnTo>
                  <a:lnTo>
                    <a:pt x="76805" y="27534"/>
                  </a:lnTo>
                  <a:lnTo>
                    <a:pt x="35721" y="84797"/>
                  </a:lnTo>
                  <a:lnTo>
                    <a:pt x="14098" y="136945"/>
                  </a:lnTo>
                  <a:lnTo>
                    <a:pt x="734" y="187405"/>
                  </a:lnTo>
                  <a:lnTo>
                    <a:pt x="0" y="242432"/>
                  </a:lnTo>
                  <a:lnTo>
                    <a:pt x="5929" y="269185"/>
                  </a:lnTo>
                  <a:lnTo>
                    <a:pt x="29802" y="325783"/>
                  </a:lnTo>
                  <a:lnTo>
                    <a:pt x="46782" y="352202"/>
                  </a:lnTo>
                  <a:lnTo>
                    <a:pt x="101985" y="396375"/>
                  </a:lnTo>
                  <a:lnTo>
                    <a:pt x="143332" y="41061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11915" y="294797"/>
              <a:ext cx="10096" cy="273742"/>
            </a:xfrm>
            <a:custGeom>
              <a:avLst/>
              <a:gdLst/>
              <a:ahLst/>
              <a:cxnLst/>
              <a:rect l="0" t="0" r="0" b="0"/>
              <a:pathLst>
                <a:path w="10096" h="273742">
                  <a:moveTo>
                    <a:pt x="10095" y="0"/>
                  </a:moveTo>
                  <a:lnTo>
                    <a:pt x="1762" y="54145"/>
                  </a:lnTo>
                  <a:lnTo>
                    <a:pt x="0" y="114681"/>
                  </a:lnTo>
                  <a:lnTo>
                    <a:pt x="6888" y="174558"/>
                  </a:lnTo>
                  <a:lnTo>
                    <a:pt x="9461" y="231446"/>
                  </a:lnTo>
                  <a:lnTo>
                    <a:pt x="1009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769409" y="536953"/>
              <a:ext cx="50056" cy="147400"/>
            </a:xfrm>
            <a:custGeom>
              <a:avLst/>
              <a:gdLst/>
              <a:ahLst/>
              <a:cxnLst/>
              <a:rect l="0" t="0" r="0" b="0"/>
              <a:pathLst>
                <a:path w="50056" h="147400">
                  <a:moveTo>
                    <a:pt x="0" y="0"/>
                  </a:moveTo>
                  <a:lnTo>
                    <a:pt x="29308" y="34897"/>
                  </a:lnTo>
                  <a:lnTo>
                    <a:pt x="43909" y="64152"/>
                  </a:lnTo>
                  <a:lnTo>
                    <a:pt x="50055" y="100636"/>
                  </a:lnTo>
                  <a:lnTo>
                    <a:pt x="45253" y="121156"/>
                  </a:lnTo>
                  <a:lnTo>
                    <a:pt x="36490" y="135735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34114" y="293730"/>
              <a:ext cx="214322" cy="264482"/>
            </a:xfrm>
            <a:custGeom>
              <a:avLst/>
              <a:gdLst/>
              <a:ahLst/>
              <a:cxnLst/>
              <a:rect l="0" t="0" r="0" b="0"/>
              <a:pathLst>
                <a:path w="214322" h="264482">
                  <a:moveTo>
                    <a:pt x="3751" y="43181"/>
                  </a:moveTo>
                  <a:lnTo>
                    <a:pt x="21732" y="19135"/>
                  </a:lnTo>
                  <a:lnTo>
                    <a:pt x="38649" y="4808"/>
                  </a:lnTo>
                  <a:lnTo>
                    <a:pt x="60985" y="0"/>
                  </a:lnTo>
                  <a:lnTo>
                    <a:pt x="85340" y="2933"/>
                  </a:lnTo>
                  <a:lnTo>
                    <a:pt x="107863" y="12035"/>
                  </a:lnTo>
                  <a:lnTo>
                    <a:pt x="126453" y="30118"/>
                  </a:lnTo>
                  <a:lnTo>
                    <a:pt x="140173" y="53753"/>
                  </a:lnTo>
                  <a:lnTo>
                    <a:pt x="146272" y="79855"/>
                  </a:lnTo>
                  <a:lnTo>
                    <a:pt x="141781" y="135910"/>
                  </a:lnTo>
                  <a:lnTo>
                    <a:pt x="131736" y="181531"/>
                  </a:lnTo>
                  <a:lnTo>
                    <a:pt x="113292" y="212596"/>
                  </a:lnTo>
                  <a:lnTo>
                    <a:pt x="66096" y="258817"/>
                  </a:lnTo>
                  <a:lnTo>
                    <a:pt x="55843" y="262978"/>
                  </a:lnTo>
                  <a:lnTo>
                    <a:pt x="35092" y="264481"/>
                  </a:lnTo>
                  <a:lnTo>
                    <a:pt x="26985" y="260904"/>
                  </a:lnTo>
                  <a:lnTo>
                    <a:pt x="14857" y="247572"/>
                  </a:lnTo>
                  <a:lnTo>
                    <a:pt x="1452" y="214746"/>
                  </a:lnTo>
                  <a:lnTo>
                    <a:pt x="0" y="191962"/>
                  </a:lnTo>
                  <a:lnTo>
                    <a:pt x="1250" y="180973"/>
                  </a:lnTo>
                  <a:lnTo>
                    <a:pt x="6763" y="173647"/>
                  </a:lnTo>
                  <a:lnTo>
                    <a:pt x="25366" y="165507"/>
                  </a:lnTo>
                  <a:lnTo>
                    <a:pt x="46113" y="165009"/>
                  </a:lnTo>
                  <a:lnTo>
                    <a:pt x="80644" y="174425"/>
                  </a:lnTo>
                  <a:lnTo>
                    <a:pt x="140825" y="195689"/>
                  </a:lnTo>
                  <a:lnTo>
                    <a:pt x="187758" y="200038"/>
                  </a:lnTo>
                  <a:lnTo>
                    <a:pt x="214321" y="2011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06321" y="189512"/>
              <a:ext cx="173006" cy="452727"/>
            </a:xfrm>
            <a:custGeom>
              <a:avLst/>
              <a:gdLst/>
              <a:ahLst/>
              <a:cxnLst/>
              <a:rect l="0" t="0" r="0" b="0"/>
              <a:pathLst>
                <a:path w="173006" h="452727">
                  <a:moveTo>
                    <a:pt x="0" y="0"/>
                  </a:moveTo>
                  <a:lnTo>
                    <a:pt x="58563" y="55088"/>
                  </a:lnTo>
                  <a:lnTo>
                    <a:pt x="118283" y="118103"/>
                  </a:lnTo>
                  <a:lnTo>
                    <a:pt x="148692" y="177669"/>
                  </a:lnTo>
                  <a:lnTo>
                    <a:pt x="168164" y="234574"/>
                  </a:lnTo>
                  <a:lnTo>
                    <a:pt x="173005" y="259843"/>
                  </a:lnTo>
                  <a:lnTo>
                    <a:pt x="169286" y="321001"/>
                  </a:lnTo>
                  <a:lnTo>
                    <a:pt x="162586" y="341929"/>
                  </a:lnTo>
                  <a:lnTo>
                    <a:pt x="128044" y="405316"/>
                  </a:lnTo>
                  <a:lnTo>
                    <a:pt x="108259" y="427630"/>
                  </a:lnTo>
                  <a:lnTo>
                    <a:pt x="63171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432704" y="547481"/>
              <a:ext cx="18624" cy="136872"/>
            </a:xfrm>
            <a:custGeom>
              <a:avLst/>
              <a:gdLst/>
              <a:ahLst/>
              <a:cxnLst/>
              <a:rect l="0" t="0" r="0" b="0"/>
              <a:pathLst>
                <a:path w="18624" h="136872">
                  <a:moveTo>
                    <a:pt x="0" y="0"/>
                  </a:moveTo>
                  <a:lnTo>
                    <a:pt x="16789" y="55045"/>
                  </a:lnTo>
                  <a:lnTo>
                    <a:pt x="18623" y="91829"/>
                  </a:lnTo>
                  <a:lnTo>
                    <a:pt x="12277" y="121965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30157" y="115813"/>
              <a:ext cx="155273" cy="515897"/>
            </a:xfrm>
            <a:custGeom>
              <a:avLst/>
              <a:gdLst/>
              <a:ahLst/>
              <a:cxnLst/>
              <a:rect l="0" t="0" r="0" b="0"/>
              <a:pathLst>
                <a:path w="155273" h="515897">
                  <a:moveTo>
                    <a:pt x="134216" y="0"/>
                  </a:moveTo>
                  <a:lnTo>
                    <a:pt x="81510" y="37086"/>
                  </a:lnTo>
                  <a:lnTo>
                    <a:pt x="65557" y="55087"/>
                  </a:lnTo>
                  <a:lnTo>
                    <a:pt x="37466" y="117060"/>
                  </a:lnTo>
                  <a:lnTo>
                    <a:pt x="16578" y="177801"/>
                  </a:lnTo>
                  <a:lnTo>
                    <a:pt x="2357" y="238889"/>
                  </a:lnTo>
                  <a:lnTo>
                    <a:pt x="0" y="287721"/>
                  </a:lnTo>
                  <a:lnTo>
                    <a:pt x="7360" y="332345"/>
                  </a:lnTo>
                  <a:lnTo>
                    <a:pt x="30215" y="386226"/>
                  </a:lnTo>
                  <a:lnTo>
                    <a:pt x="65365" y="441759"/>
                  </a:lnTo>
                  <a:lnTo>
                    <a:pt x="113797" y="489192"/>
                  </a:lnTo>
                  <a:lnTo>
                    <a:pt x="155272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990714" y="231626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21057" y="0"/>
                  </a:moveTo>
                  <a:lnTo>
                    <a:pt x="13822" y="27557"/>
                  </a:lnTo>
                  <a:lnTo>
                    <a:pt x="8060" y="83779"/>
                  </a:lnTo>
                  <a:lnTo>
                    <a:pt x="1592" y="140292"/>
                  </a:lnTo>
                  <a:lnTo>
                    <a:pt x="472" y="188057"/>
                  </a:lnTo>
                  <a:lnTo>
                    <a:pt x="140" y="239255"/>
                  </a:lnTo>
                  <a:lnTo>
                    <a:pt x="28" y="297042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38113" y="515896"/>
              <a:ext cx="55814" cy="157928"/>
            </a:xfrm>
            <a:custGeom>
              <a:avLst/>
              <a:gdLst/>
              <a:ahLst/>
              <a:cxnLst/>
              <a:rect l="0" t="0" r="0" b="0"/>
              <a:pathLst>
                <a:path w="55814" h="157928">
                  <a:moveTo>
                    <a:pt x="0" y="0"/>
                  </a:moveTo>
                  <a:lnTo>
                    <a:pt x="29309" y="34897"/>
                  </a:lnTo>
                  <a:lnTo>
                    <a:pt x="55644" y="95047"/>
                  </a:lnTo>
                  <a:lnTo>
                    <a:pt x="55813" y="104309"/>
                  </a:lnTo>
                  <a:lnTo>
                    <a:pt x="49763" y="120839"/>
                  </a:lnTo>
                  <a:lnTo>
                    <a:pt x="36155" y="132865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306570" y="245168"/>
              <a:ext cx="269517" cy="312843"/>
            </a:xfrm>
            <a:custGeom>
              <a:avLst/>
              <a:gdLst/>
              <a:ahLst/>
              <a:cxnLst/>
              <a:rect l="0" t="0" r="0" b="0"/>
              <a:pathLst>
                <a:path w="269517" h="312843">
                  <a:moveTo>
                    <a:pt x="0" y="39101"/>
                  </a:moveTo>
                  <a:lnTo>
                    <a:pt x="5589" y="22333"/>
                  </a:lnTo>
                  <a:lnTo>
                    <a:pt x="17691" y="10982"/>
                  </a:lnTo>
                  <a:lnTo>
                    <a:pt x="35938" y="3207"/>
                  </a:lnTo>
                  <a:lnTo>
                    <a:pt x="71350" y="0"/>
                  </a:lnTo>
                  <a:lnTo>
                    <a:pt x="104589" y="7108"/>
                  </a:lnTo>
                  <a:lnTo>
                    <a:pt x="126033" y="17473"/>
                  </a:lnTo>
                  <a:lnTo>
                    <a:pt x="141022" y="32998"/>
                  </a:lnTo>
                  <a:lnTo>
                    <a:pt x="146657" y="42051"/>
                  </a:lnTo>
                  <a:lnTo>
                    <a:pt x="149799" y="61469"/>
                  </a:lnTo>
                  <a:lnTo>
                    <a:pt x="148999" y="71561"/>
                  </a:lnTo>
                  <a:lnTo>
                    <a:pt x="141871" y="89012"/>
                  </a:lnTo>
                  <a:lnTo>
                    <a:pt x="129734" y="104568"/>
                  </a:lnTo>
                  <a:lnTo>
                    <a:pt x="103170" y="125309"/>
                  </a:lnTo>
                  <a:lnTo>
                    <a:pt x="83288" y="135127"/>
                  </a:lnTo>
                  <a:lnTo>
                    <a:pt x="62753" y="137151"/>
                  </a:lnTo>
                  <a:lnTo>
                    <a:pt x="52364" y="136053"/>
                  </a:lnTo>
                  <a:lnTo>
                    <a:pt x="48947" y="134152"/>
                  </a:lnTo>
                  <a:lnTo>
                    <a:pt x="50178" y="131714"/>
                  </a:lnTo>
                  <a:lnTo>
                    <a:pt x="54509" y="128919"/>
                  </a:lnTo>
                  <a:lnTo>
                    <a:pt x="82961" y="124985"/>
                  </a:lnTo>
                  <a:lnTo>
                    <a:pt x="139823" y="135000"/>
                  </a:lnTo>
                  <a:lnTo>
                    <a:pt x="197874" y="152725"/>
                  </a:lnTo>
                  <a:lnTo>
                    <a:pt x="252351" y="197311"/>
                  </a:lnTo>
                  <a:lnTo>
                    <a:pt x="259481" y="204236"/>
                  </a:lnTo>
                  <a:lnTo>
                    <a:pt x="267403" y="224408"/>
                  </a:lnTo>
                  <a:lnTo>
                    <a:pt x="269516" y="236339"/>
                  </a:lnTo>
                  <a:lnTo>
                    <a:pt x="265624" y="255834"/>
                  </a:lnTo>
                  <a:lnTo>
                    <a:pt x="254925" y="272297"/>
                  </a:lnTo>
                  <a:lnTo>
                    <a:pt x="238473" y="287413"/>
                  </a:lnTo>
                  <a:lnTo>
                    <a:pt x="198300" y="303488"/>
                  </a:lnTo>
                  <a:lnTo>
                    <a:pt x="140729" y="310994"/>
                  </a:lnTo>
                  <a:lnTo>
                    <a:pt x="84228" y="3128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496083" y="147398"/>
              <a:ext cx="207575" cy="463255"/>
            </a:xfrm>
            <a:custGeom>
              <a:avLst/>
              <a:gdLst/>
              <a:ahLst/>
              <a:cxnLst/>
              <a:rect l="0" t="0" r="0" b="0"/>
              <a:pathLst>
                <a:path w="207575" h="463255">
                  <a:moveTo>
                    <a:pt x="0" y="0"/>
                  </a:moveTo>
                  <a:lnTo>
                    <a:pt x="61110" y="37087"/>
                  </a:lnTo>
                  <a:lnTo>
                    <a:pt x="118925" y="88004"/>
                  </a:lnTo>
                  <a:lnTo>
                    <a:pt x="155422" y="130208"/>
                  </a:lnTo>
                  <a:lnTo>
                    <a:pt x="185509" y="183258"/>
                  </a:lnTo>
                  <a:lnTo>
                    <a:pt x="204406" y="231562"/>
                  </a:lnTo>
                  <a:lnTo>
                    <a:pt x="207574" y="270082"/>
                  </a:lnTo>
                  <a:lnTo>
                    <a:pt x="195675" y="331491"/>
                  </a:lnTo>
                  <a:lnTo>
                    <a:pt x="160745" y="390542"/>
                  </a:lnTo>
                  <a:lnTo>
                    <a:pt x="119262" y="438158"/>
                  </a:lnTo>
                  <a:lnTo>
                    <a:pt x="73699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75109" y="536953"/>
              <a:ext cx="45806" cy="168457"/>
            </a:xfrm>
            <a:custGeom>
              <a:avLst/>
              <a:gdLst/>
              <a:ahLst/>
              <a:cxnLst/>
              <a:rect l="0" t="0" r="0" b="0"/>
              <a:pathLst>
                <a:path w="45806" h="168457">
                  <a:moveTo>
                    <a:pt x="21056" y="0"/>
                  </a:moveTo>
                  <a:lnTo>
                    <a:pt x="39014" y="61110"/>
                  </a:lnTo>
                  <a:lnTo>
                    <a:pt x="45805" y="83312"/>
                  </a:lnTo>
                  <a:lnTo>
                    <a:pt x="45745" y="92976"/>
                  </a:lnTo>
                  <a:lnTo>
                    <a:pt x="39438" y="10995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182833" y="115813"/>
              <a:ext cx="134474" cy="505369"/>
            </a:xfrm>
            <a:custGeom>
              <a:avLst/>
              <a:gdLst/>
              <a:ahLst/>
              <a:cxnLst/>
              <a:rect l="0" t="0" r="0" b="0"/>
              <a:pathLst>
                <a:path w="134474" h="505369">
                  <a:moveTo>
                    <a:pt x="134473" y="0"/>
                  </a:moveTo>
                  <a:lnTo>
                    <a:pt x="96099" y="29308"/>
                  </a:lnTo>
                  <a:lnTo>
                    <a:pt x="60803" y="77906"/>
                  </a:lnTo>
                  <a:lnTo>
                    <a:pt x="38292" y="130682"/>
                  </a:lnTo>
                  <a:lnTo>
                    <a:pt x="21410" y="180102"/>
                  </a:lnTo>
                  <a:lnTo>
                    <a:pt x="5696" y="227019"/>
                  </a:lnTo>
                  <a:lnTo>
                    <a:pt x="0" y="277965"/>
                  </a:lnTo>
                  <a:lnTo>
                    <a:pt x="652" y="328935"/>
                  </a:lnTo>
                  <a:lnTo>
                    <a:pt x="17529" y="385552"/>
                  </a:lnTo>
                  <a:lnTo>
                    <a:pt x="44463" y="441670"/>
                  </a:lnTo>
                  <a:lnTo>
                    <a:pt x="65819" y="471287"/>
                  </a:lnTo>
                  <a:lnTo>
                    <a:pt x="123944" y="505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38362" y="275589"/>
              <a:ext cx="336913" cy="306473"/>
            </a:xfrm>
            <a:custGeom>
              <a:avLst/>
              <a:gdLst/>
              <a:ahLst/>
              <a:cxnLst/>
              <a:rect l="0" t="0" r="0" b="0"/>
              <a:pathLst>
                <a:path w="336913" h="306473">
                  <a:moveTo>
                    <a:pt x="0" y="40265"/>
                  </a:moveTo>
                  <a:lnTo>
                    <a:pt x="11179" y="23498"/>
                  </a:lnTo>
                  <a:lnTo>
                    <a:pt x="20321" y="18559"/>
                  </a:lnTo>
                  <a:lnTo>
                    <a:pt x="73901" y="7512"/>
                  </a:lnTo>
                  <a:lnTo>
                    <a:pt x="129892" y="0"/>
                  </a:lnTo>
                  <a:lnTo>
                    <a:pt x="154827" y="5212"/>
                  </a:lnTo>
                  <a:lnTo>
                    <a:pt x="176437" y="16497"/>
                  </a:lnTo>
                  <a:lnTo>
                    <a:pt x="216792" y="56763"/>
                  </a:lnTo>
                  <a:lnTo>
                    <a:pt x="225034" y="77623"/>
                  </a:lnTo>
                  <a:lnTo>
                    <a:pt x="230325" y="129143"/>
                  </a:lnTo>
                  <a:lnTo>
                    <a:pt x="222965" y="191616"/>
                  </a:lnTo>
                  <a:lnTo>
                    <a:pt x="207127" y="247110"/>
                  </a:lnTo>
                  <a:lnTo>
                    <a:pt x="181814" y="286624"/>
                  </a:lnTo>
                  <a:lnTo>
                    <a:pt x="155647" y="304073"/>
                  </a:lnTo>
                  <a:lnTo>
                    <a:pt x="132738" y="306472"/>
                  </a:lnTo>
                  <a:lnTo>
                    <a:pt x="120078" y="305474"/>
                  </a:lnTo>
                  <a:lnTo>
                    <a:pt x="110467" y="301299"/>
                  </a:lnTo>
                  <a:lnTo>
                    <a:pt x="96670" y="287302"/>
                  </a:lnTo>
                  <a:lnTo>
                    <a:pt x="82326" y="259691"/>
                  </a:lnTo>
                  <a:lnTo>
                    <a:pt x="81790" y="249720"/>
                  </a:lnTo>
                  <a:lnTo>
                    <a:pt x="87434" y="229283"/>
                  </a:lnTo>
                  <a:lnTo>
                    <a:pt x="100861" y="214740"/>
                  </a:lnTo>
                  <a:lnTo>
                    <a:pt x="109355" y="209224"/>
                  </a:lnTo>
                  <a:lnTo>
                    <a:pt x="143666" y="201462"/>
                  </a:lnTo>
                  <a:lnTo>
                    <a:pt x="188776" y="207244"/>
                  </a:lnTo>
                  <a:lnTo>
                    <a:pt x="231482" y="222771"/>
                  </a:lnTo>
                  <a:lnTo>
                    <a:pt x="279302" y="242432"/>
                  </a:lnTo>
                  <a:lnTo>
                    <a:pt x="336912" y="2508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748974" y="494839"/>
              <a:ext cx="59120" cy="157928"/>
            </a:xfrm>
            <a:custGeom>
              <a:avLst/>
              <a:gdLst/>
              <a:ahLst/>
              <a:cxnLst/>
              <a:rect l="0" t="0" r="0" b="0"/>
              <a:pathLst>
                <a:path w="59120" h="157928">
                  <a:moveTo>
                    <a:pt x="0" y="0"/>
                  </a:moveTo>
                  <a:lnTo>
                    <a:pt x="49498" y="55087"/>
                  </a:lnTo>
                  <a:lnTo>
                    <a:pt x="57094" y="77906"/>
                  </a:lnTo>
                  <a:lnTo>
                    <a:pt x="59119" y="90541"/>
                  </a:lnTo>
                  <a:lnTo>
                    <a:pt x="55131" y="110821"/>
                  </a:lnTo>
                  <a:lnTo>
                    <a:pt x="44390" y="127632"/>
                  </a:lnTo>
                  <a:lnTo>
                    <a:pt x="10529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54950" y="263212"/>
              <a:ext cx="9880" cy="294799"/>
            </a:xfrm>
            <a:custGeom>
              <a:avLst/>
              <a:gdLst/>
              <a:ahLst/>
              <a:cxnLst/>
              <a:rect l="0" t="0" r="0" b="0"/>
              <a:pathLst>
                <a:path w="9880" h="294799">
                  <a:moveTo>
                    <a:pt x="9879" y="0"/>
                  </a:moveTo>
                  <a:lnTo>
                    <a:pt x="1545" y="48931"/>
                  </a:lnTo>
                  <a:lnTo>
                    <a:pt x="0" y="99896"/>
                  </a:lnTo>
                  <a:lnTo>
                    <a:pt x="2662" y="153211"/>
                  </a:lnTo>
                  <a:lnTo>
                    <a:pt x="8453" y="213148"/>
                  </a:lnTo>
                  <a:lnTo>
                    <a:pt x="9691" y="274788"/>
                  </a:lnTo>
                  <a:lnTo>
                    <a:pt x="987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859048" y="305326"/>
              <a:ext cx="205782" cy="140397"/>
            </a:xfrm>
            <a:custGeom>
              <a:avLst/>
              <a:gdLst/>
              <a:ahLst/>
              <a:cxnLst/>
              <a:rect l="0" t="0" r="0" b="0"/>
              <a:pathLst>
                <a:path w="205782" h="140397">
                  <a:moveTo>
                    <a:pt x="205781" y="94756"/>
                  </a:moveTo>
                  <a:lnTo>
                    <a:pt x="151636" y="106209"/>
                  </a:lnTo>
                  <a:lnTo>
                    <a:pt x="91156" y="122954"/>
                  </a:lnTo>
                  <a:lnTo>
                    <a:pt x="37481" y="140396"/>
                  </a:lnTo>
                  <a:lnTo>
                    <a:pt x="28070" y="140391"/>
                  </a:lnTo>
                  <a:lnTo>
                    <a:pt x="11375" y="134146"/>
                  </a:lnTo>
                  <a:lnTo>
                    <a:pt x="5987" y="126865"/>
                  </a:lnTo>
                  <a:lnTo>
                    <a:pt x="0" y="106297"/>
                  </a:lnTo>
                  <a:lnTo>
                    <a:pt x="744" y="96601"/>
                  </a:lnTo>
                  <a:lnTo>
                    <a:pt x="23002" y="41198"/>
                  </a:lnTo>
                  <a:lnTo>
                    <a:pt x="3732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043772" y="147398"/>
              <a:ext cx="195753" cy="463255"/>
            </a:xfrm>
            <a:custGeom>
              <a:avLst/>
              <a:gdLst/>
              <a:ahLst/>
              <a:cxnLst/>
              <a:rect l="0" t="0" r="0" b="0"/>
              <a:pathLst>
                <a:path w="195753" h="463255">
                  <a:moveTo>
                    <a:pt x="0" y="0"/>
                  </a:moveTo>
                  <a:lnTo>
                    <a:pt x="60872" y="52540"/>
                  </a:lnTo>
                  <a:lnTo>
                    <a:pt x="120403" y="111131"/>
                  </a:lnTo>
                  <a:lnTo>
                    <a:pt x="163472" y="173198"/>
                  </a:lnTo>
                  <a:lnTo>
                    <a:pt x="185566" y="220034"/>
                  </a:lnTo>
                  <a:lnTo>
                    <a:pt x="195752" y="276545"/>
                  </a:lnTo>
                  <a:lnTo>
                    <a:pt x="193181" y="326565"/>
                  </a:lnTo>
                  <a:lnTo>
                    <a:pt x="185010" y="365432"/>
                  </a:lnTo>
                  <a:lnTo>
                    <a:pt x="169591" y="393586"/>
                  </a:lnTo>
                  <a:lnTo>
                    <a:pt x="122693" y="444362"/>
                  </a:lnTo>
                  <a:lnTo>
                    <a:pt x="94756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296456" y="84227"/>
              <a:ext cx="178007" cy="568540"/>
            </a:xfrm>
            <a:custGeom>
              <a:avLst/>
              <a:gdLst/>
              <a:ahLst/>
              <a:cxnLst/>
              <a:rect l="0" t="0" r="0" b="0"/>
              <a:pathLst>
                <a:path w="178007" h="568540">
                  <a:moveTo>
                    <a:pt x="63170" y="0"/>
                  </a:moveTo>
                  <a:lnTo>
                    <a:pt x="121788" y="9065"/>
                  </a:lnTo>
                  <a:lnTo>
                    <a:pt x="156578" y="15685"/>
                  </a:lnTo>
                  <a:lnTo>
                    <a:pt x="162877" y="20985"/>
                  </a:lnTo>
                  <a:lnTo>
                    <a:pt x="165907" y="28028"/>
                  </a:lnTo>
                  <a:lnTo>
                    <a:pt x="168120" y="83023"/>
                  </a:lnTo>
                  <a:lnTo>
                    <a:pt x="168389" y="140446"/>
                  </a:lnTo>
                  <a:lnTo>
                    <a:pt x="174031" y="196589"/>
                  </a:lnTo>
                  <a:lnTo>
                    <a:pt x="178006" y="251049"/>
                  </a:lnTo>
                  <a:lnTo>
                    <a:pt x="177524" y="299903"/>
                  </a:lnTo>
                  <a:lnTo>
                    <a:pt x="171662" y="350253"/>
                  </a:lnTo>
                  <a:lnTo>
                    <a:pt x="169089" y="409781"/>
                  </a:lnTo>
                  <a:lnTo>
                    <a:pt x="174170" y="461011"/>
                  </a:lnTo>
                  <a:lnTo>
                    <a:pt x="177558" y="499764"/>
                  </a:lnTo>
                  <a:lnTo>
                    <a:pt x="172111" y="520815"/>
                  </a:lnTo>
                  <a:lnTo>
                    <a:pt x="167383" y="529704"/>
                  </a:lnTo>
                  <a:lnTo>
                    <a:pt x="149652" y="542701"/>
                  </a:lnTo>
                  <a:lnTo>
                    <a:pt x="126173" y="551206"/>
                  </a:lnTo>
                  <a:lnTo>
                    <a:pt x="72973" y="559786"/>
                  </a:lnTo>
                  <a:lnTo>
                    <a:pt x="34490" y="565946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4" name="Straight Connector 43"/>
          <p:cNvCxnSpPr/>
          <p:nvPr/>
        </p:nvCxnSpPr>
        <p:spPr>
          <a:xfrm>
            <a:off x="1726692" y="1684527"/>
            <a:ext cx="0" cy="319011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1716151" y="1705610"/>
            <a:ext cx="2221483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3937634" y="1726692"/>
            <a:ext cx="0" cy="3175508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1716151" y="4885182"/>
            <a:ext cx="2208149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2905886" y="1705610"/>
            <a:ext cx="0" cy="3148075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H="1">
            <a:off x="1747773" y="2126742"/>
            <a:ext cx="2179321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H="1">
            <a:off x="1758314" y="2705861"/>
            <a:ext cx="216878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H="1">
            <a:off x="1758314" y="3358641"/>
            <a:ext cx="216878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1768729" y="4074540"/>
            <a:ext cx="216890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Group 54"/>
          <p:cNvGrpSpPr/>
          <p:nvPr/>
        </p:nvGrpSpPr>
        <p:grpSpPr>
          <a:xfrm>
            <a:off x="2284683" y="1747730"/>
            <a:ext cx="210571" cy="242157"/>
            <a:chOff x="2284683" y="1747730"/>
            <a:chExt cx="210571" cy="242157"/>
          </a:xfrm>
        </p:grpSpPr>
        <p:sp>
          <p:nvSpPr>
            <p:cNvPr id="53" name="Freeform 52"/>
            <p:cNvSpPr/>
            <p:nvPr/>
          </p:nvSpPr>
          <p:spPr>
            <a:xfrm>
              <a:off x="2284683" y="1747730"/>
              <a:ext cx="210571" cy="242157"/>
            </a:xfrm>
            <a:custGeom>
              <a:avLst/>
              <a:gdLst/>
              <a:ahLst/>
              <a:cxnLst/>
              <a:rect l="0" t="0" r="0" b="0"/>
              <a:pathLst>
                <a:path w="210571" h="242157">
                  <a:moveTo>
                    <a:pt x="210570" y="0"/>
                  </a:moveTo>
                  <a:lnTo>
                    <a:pt x="174654" y="53875"/>
                  </a:lnTo>
                  <a:lnTo>
                    <a:pt x="132120" y="115922"/>
                  </a:lnTo>
                  <a:lnTo>
                    <a:pt x="74346" y="178067"/>
                  </a:lnTo>
                  <a:lnTo>
                    <a:pt x="15540" y="228064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305741" y="1779316"/>
              <a:ext cx="126342" cy="210571"/>
            </a:xfrm>
            <a:custGeom>
              <a:avLst/>
              <a:gdLst/>
              <a:ahLst/>
              <a:cxnLst/>
              <a:rect l="0" t="0" r="0" b="0"/>
              <a:pathLst>
                <a:path w="126342" h="210571">
                  <a:moveTo>
                    <a:pt x="0" y="0"/>
                  </a:moveTo>
                  <a:lnTo>
                    <a:pt x="20243" y="43962"/>
                  </a:lnTo>
                  <a:lnTo>
                    <a:pt x="59898" y="105447"/>
                  </a:lnTo>
                  <a:lnTo>
                    <a:pt x="91668" y="166282"/>
                  </a:lnTo>
                  <a:lnTo>
                    <a:pt x="101572" y="186207"/>
                  </a:lnTo>
                  <a:lnTo>
                    <a:pt x="126341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263834" y="1800373"/>
            <a:ext cx="210571" cy="284270"/>
            <a:chOff x="3263834" y="1800373"/>
            <a:chExt cx="210571" cy="284270"/>
          </a:xfrm>
        </p:grpSpPr>
        <p:sp>
          <p:nvSpPr>
            <p:cNvPr id="56" name="Freeform 55"/>
            <p:cNvSpPr/>
            <p:nvPr/>
          </p:nvSpPr>
          <p:spPr>
            <a:xfrm>
              <a:off x="3274362" y="1800373"/>
              <a:ext cx="73701" cy="136871"/>
            </a:xfrm>
            <a:custGeom>
              <a:avLst/>
              <a:gdLst/>
              <a:ahLst/>
              <a:cxnLst/>
              <a:rect l="0" t="0" r="0" b="0"/>
              <a:pathLst>
                <a:path w="73701" h="136871">
                  <a:moveTo>
                    <a:pt x="0" y="0"/>
                  </a:moveTo>
                  <a:lnTo>
                    <a:pt x="0" y="22357"/>
                  </a:lnTo>
                  <a:lnTo>
                    <a:pt x="11179" y="53027"/>
                  </a:lnTo>
                  <a:lnTo>
                    <a:pt x="37087" y="93662"/>
                  </a:lnTo>
                  <a:lnTo>
                    <a:pt x="65428" y="122313"/>
                  </a:lnTo>
                  <a:lnTo>
                    <a:pt x="7370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263834" y="1810901"/>
              <a:ext cx="210571" cy="273742"/>
            </a:xfrm>
            <a:custGeom>
              <a:avLst/>
              <a:gdLst/>
              <a:ahLst/>
              <a:cxnLst/>
              <a:rect l="0" t="0" r="0" b="0"/>
              <a:pathLst>
                <a:path w="210571" h="273742">
                  <a:moveTo>
                    <a:pt x="210570" y="0"/>
                  </a:moveTo>
                  <a:lnTo>
                    <a:pt x="172196" y="29308"/>
                  </a:lnTo>
                  <a:lnTo>
                    <a:pt x="129872" y="84953"/>
                  </a:lnTo>
                  <a:lnTo>
                    <a:pt x="87739" y="141873"/>
                  </a:lnTo>
                  <a:lnTo>
                    <a:pt x="45624" y="200481"/>
                  </a:lnTo>
                  <a:lnTo>
                    <a:pt x="6066" y="26070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1653734" y="1189720"/>
            <a:ext cx="125583" cy="505369"/>
          </a:xfrm>
          <a:custGeom>
            <a:avLst/>
            <a:gdLst/>
            <a:ahLst/>
            <a:cxnLst/>
            <a:rect l="0" t="0" r="0" b="0"/>
            <a:pathLst>
              <a:path w="125583" h="505369">
                <a:moveTo>
                  <a:pt x="125582" y="0"/>
                </a:moveTo>
                <a:lnTo>
                  <a:pt x="76083" y="55087"/>
                </a:lnTo>
                <a:lnTo>
                  <a:pt x="44425" y="113940"/>
                </a:lnTo>
                <a:lnTo>
                  <a:pt x="16975" y="169379"/>
                </a:lnTo>
                <a:lnTo>
                  <a:pt x="3089" y="221974"/>
                </a:lnTo>
                <a:lnTo>
                  <a:pt x="0" y="277423"/>
                </a:lnTo>
                <a:lnTo>
                  <a:pt x="7795" y="332267"/>
                </a:lnTo>
                <a:lnTo>
                  <a:pt x="24008" y="394532"/>
                </a:lnTo>
                <a:lnTo>
                  <a:pt x="39984" y="430023"/>
                </a:lnTo>
                <a:lnTo>
                  <a:pt x="89211" y="480041"/>
                </a:lnTo>
                <a:lnTo>
                  <a:pt x="125582" y="505368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5" name="Group 74"/>
          <p:cNvGrpSpPr/>
          <p:nvPr/>
        </p:nvGrpSpPr>
        <p:grpSpPr>
          <a:xfrm>
            <a:off x="1765144" y="1295005"/>
            <a:ext cx="2408369" cy="554513"/>
            <a:chOff x="1765144" y="1295005"/>
            <a:chExt cx="2408369" cy="554513"/>
          </a:xfrm>
        </p:grpSpPr>
        <p:sp>
          <p:nvSpPr>
            <p:cNvPr id="60" name="Freeform 59"/>
            <p:cNvSpPr/>
            <p:nvPr/>
          </p:nvSpPr>
          <p:spPr>
            <a:xfrm>
              <a:off x="1765144" y="1328040"/>
              <a:ext cx="207637" cy="251235"/>
            </a:xfrm>
            <a:custGeom>
              <a:avLst/>
              <a:gdLst/>
              <a:ahLst/>
              <a:cxnLst/>
              <a:rect l="0" t="0" r="0" b="0"/>
              <a:pathLst>
                <a:path w="207637" h="251235">
                  <a:moveTo>
                    <a:pt x="45757" y="240706"/>
                  </a:moveTo>
                  <a:lnTo>
                    <a:pt x="28969" y="184491"/>
                  </a:lnTo>
                  <a:lnTo>
                    <a:pt x="22424" y="129039"/>
                  </a:lnTo>
                  <a:lnTo>
                    <a:pt x="6853" y="65560"/>
                  </a:lnTo>
                  <a:lnTo>
                    <a:pt x="0" y="42370"/>
                  </a:lnTo>
                  <a:lnTo>
                    <a:pt x="2414" y="20366"/>
                  </a:lnTo>
                  <a:lnTo>
                    <a:pt x="6333" y="9584"/>
                  </a:lnTo>
                  <a:lnTo>
                    <a:pt x="13625" y="3567"/>
                  </a:lnTo>
                  <a:lnTo>
                    <a:pt x="34206" y="0"/>
                  </a:lnTo>
                  <a:lnTo>
                    <a:pt x="55831" y="5434"/>
                  </a:lnTo>
                  <a:lnTo>
                    <a:pt x="116297" y="32935"/>
                  </a:lnTo>
                  <a:lnTo>
                    <a:pt x="177470" y="79433"/>
                  </a:lnTo>
                  <a:lnTo>
                    <a:pt x="194097" y="105963"/>
                  </a:lnTo>
                  <a:lnTo>
                    <a:pt x="206433" y="136051"/>
                  </a:lnTo>
                  <a:lnTo>
                    <a:pt x="207636" y="159877"/>
                  </a:lnTo>
                  <a:lnTo>
                    <a:pt x="203101" y="184895"/>
                  </a:lnTo>
                  <a:lnTo>
                    <a:pt x="193287" y="207712"/>
                  </a:lnTo>
                  <a:lnTo>
                    <a:pt x="178006" y="223312"/>
                  </a:lnTo>
                  <a:lnTo>
                    <a:pt x="139601" y="242859"/>
                  </a:lnTo>
                  <a:lnTo>
                    <a:pt x="85657" y="250131"/>
                  </a:lnTo>
                  <a:lnTo>
                    <a:pt x="66814" y="2512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1982636" y="1505575"/>
              <a:ext cx="105140" cy="108239"/>
            </a:xfrm>
            <a:custGeom>
              <a:avLst/>
              <a:gdLst/>
              <a:ahLst/>
              <a:cxnLst/>
              <a:rect l="0" t="0" r="0" b="0"/>
              <a:pathLst>
                <a:path w="105140" h="108239">
                  <a:moveTo>
                    <a:pt x="80949" y="0"/>
                  </a:moveTo>
                  <a:lnTo>
                    <a:pt x="38257" y="3119"/>
                  </a:lnTo>
                  <a:lnTo>
                    <a:pt x="27921" y="5589"/>
                  </a:lnTo>
                  <a:lnTo>
                    <a:pt x="19861" y="10745"/>
                  </a:lnTo>
                  <a:lnTo>
                    <a:pt x="7785" y="25832"/>
                  </a:lnTo>
                  <a:lnTo>
                    <a:pt x="0" y="59646"/>
                  </a:lnTo>
                  <a:lnTo>
                    <a:pt x="4417" y="79542"/>
                  </a:lnTo>
                  <a:lnTo>
                    <a:pt x="8871" y="88123"/>
                  </a:lnTo>
                  <a:lnTo>
                    <a:pt x="23178" y="100777"/>
                  </a:lnTo>
                  <a:lnTo>
                    <a:pt x="31906" y="105789"/>
                  </a:lnTo>
                  <a:lnTo>
                    <a:pt x="50964" y="108238"/>
                  </a:lnTo>
                  <a:lnTo>
                    <a:pt x="69962" y="104258"/>
                  </a:lnTo>
                  <a:lnTo>
                    <a:pt x="86204" y="94690"/>
                  </a:lnTo>
                  <a:lnTo>
                    <a:pt x="98103" y="79519"/>
                  </a:lnTo>
                  <a:lnTo>
                    <a:pt x="102913" y="70560"/>
                  </a:lnTo>
                  <a:lnTo>
                    <a:pt x="105139" y="48127"/>
                  </a:lnTo>
                  <a:lnTo>
                    <a:pt x="102006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2147813" y="1536022"/>
              <a:ext cx="168457" cy="74839"/>
            </a:xfrm>
            <a:custGeom>
              <a:avLst/>
              <a:gdLst/>
              <a:ahLst/>
              <a:cxnLst/>
              <a:rect l="0" t="0" r="0" b="0"/>
              <a:pathLst>
                <a:path w="168457" h="74839">
                  <a:moveTo>
                    <a:pt x="0" y="11667"/>
                  </a:moveTo>
                  <a:lnTo>
                    <a:pt x="15619" y="58523"/>
                  </a:lnTo>
                  <a:lnTo>
                    <a:pt x="13571" y="52379"/>
                  </a:lnTo>
                  <a:lnTo>
                    <a:pt x="17019" y="29189"/>
                  </a:lnTo>
                  <a:lnTo>
                    <a:pt x="31039" y="5680"/>
                  </a:lnTo>
                  <a:lnTo>
                    <a:pt x="37070" y="2996"/>
                  </a:lnTo>
                  <a:lnTo>
                    <a:pt x="43431" y="3547"/>
                  </a:lnTo>
                  <a:lnTo>
                    <a:pt x="50011" y="6253"/>
                  </a:lnTo>
                  <a:lnTo>
                    <a:pt x="60442" y="18619"/>
                  </a:lnTo>
                  <a:lnTo>
                    <a:pt x="64861" y="26830"/>
                  </a:lnTo>
                  <a:lnTo>
                    <a:pt x="68977" y="28795"/>
                  </a:lnTo>
                  <a:lnTo>
                    <a:pt x="72891" y="26595"/>
                  </a:lnTo>
                  <a:lnTo>
                    <a:pt x="93167" y="3437"/>
                  </a:lnTo>
                  <a:lnTo>
                    <a:pt x="100716" y="331"/>
                  </a:lnTo>
                  <a:lnTo>
                    <a:pt x="118462" y="0"/>
                  </a:lnTo>
                  <a:lnTo>
                    <a:pt x="134928" y="6871"/>
                  </a:lnTo>
                  <a:lnTo>
                    <a:pt x="142595" y="11979"/>
                  </a:lnTo>
                  <a:lnTo>
                    <a:pt x="154232" y="27013"/>
                  </a:lnTo>
                  <a:lnTo>
                    <a:pt x="162134" y="44224"/>
                  </a:lnTo>
                  <a:lnTo>
                    <a:pt x="168456" y="748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354546" y="1526980"/>
              <a:ext cx="109123" cy="104938"/>
            </a:xfrm>
            <a:custGeom>
              <a:avLst/>
              <a:gdLst/>
              <a:ahLst/>
              <a:cxnLst/>
              <a:rect l="0" t="0" r="0" b="0"/>
              <a:pathLst>
                <a:path w="109123" h="104938">
                  <a:moveTo>
                    <a:pt x="88065" y="31237"/>
                  </a:moveTo>
                  <a:lnTo>
                    <a:pt x="58757" y="1929"/>
                  </a:lnTo>
                  <a:lnTo>
                    <a:pt x="50979" y="0"/>
                  </a:lnTo>
                  <a:lnTo>
                    <a:pt x="32978" y="4096"/>
                  </a:lnTo>
                  <a:lnTo>
                    <a:pt x="25604" y="9634"/>
                  </a:lnTo>
                  <a:lnTo>
                    <a:pt x="14291" y="25145"/>
                  </a:lnTo>
                  <a:lnTo>
                    <a:pt x="1345" y="53609"/>
                  </a:lnTo>
                  <a:lnTo>
                    <a:pt x="0" y="73935"/>
                  </a:lnTo>
                  <a:lnTo>
                    <a:pt x="1279" y="84269"/>
                  </a:lnTo>
                  <a:lnTo>
                    <a:pt x="5641" y="89989"/>
                  </a:lnTo>
                  <a:lnTo>
                    <a:pt x="12059" y="92632"/>
                  </a:lnTo>
                  <a:lnTo>
                    <a:pt x="19847" y="93224"/>
                  </a:lnTo>
                  <a:lnTo>
                    <a:pt x="27378" y="90109"/>
                  </a:lnTo>
                  <a:lnTo>
                    <a:pt x="41986" y="77290"/>
                  </a:lnTo>
                  <a:lnTo>
                    <a:pt x="45647" y="68958"/>
                  </a:lnTo>
                  <a:lnTo>
                    <a:pt x="47551" y="47483"/>
                  </a:lnTo>
                  <a:lnTo>
                    <a:pt x="49357" y="49087"/>
                  </a:lnTo>
                  <a:lnTo>
                    <a:pt x="66287" y="83891"/>
                  </a:lnTo>
                  <a:lnTo>
                    <a:pt x="88631" y="98181"/>
                  </a:lnTo>
                  <a:lnTo>
                    <a:pt x="109122" y="1049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499716" y="1558217"/>
              <a:ext cx="16595" cy="84229"/>
            </a:xfrm>
            <a:custGeom>
              <a:avLst/>
              <a:gdLst/>
              <a:ahLst/>
              <a:cxnLst/>
              <a:rect l="0" t="0" r="0" b="0"/>
              <a:pathLst>
                <a:path w="16595" h="84229">
                  <a:moveTo>
                    <a:pt x="6066" y="0"/>
                  </a:moveTo>
                  <a:lnTo>
                    <a:pt x="0" y="32452"/>
                  </a:lnTo>
                  <a:lnTo>
                    <a:pt x="4919" y="61088"/>
                  </a:lnTo>
                  <a:lnTo>
                    <a:pt x="16594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495253" y="1473989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611067" y="1568746"/>
              <a:ext cx="119138" cy="84229"/>
            </a:xfrm>
            <a:custGeom>
              <a:avLst/>
              <a:gdLst/>
              <a:ahLst/>
              <a:cxnLst/>
              <a:rect l="0" t="0" r="0" b="0"/>
              <a:pathLst>
                <a:path w="119138" h="84229">
                  <a:moveTo>
                    <a:pt x="0" y="0"/>
                  </a:moveTo>
                  <a:lnTo>
                    <a:pt x="17958" y="53875"/>
                  </a:lnTo>
                  <a:lnTo>
                    <a:pt x="25858" y="76404"/>
                  </a:lnTo>
                  <a:lnTo>
                    <a:pt x="21920" y="34339"/>
                  </a:lnTo>
                  <a:lnTo>
                    <a:pt x="27680" y="14872"/>
                  </a:lnTo>
                  <a:lnTo>
                    <a:pt x="32491" y="6405"/>
                  </a:lnTo>
                  <a:lnTo>
                    <a:pt x="39208" y="1930"/>
                  </a:lnTo>
                  <a:lnTo>
                    <a:pt x="56030" y="78"/>
                  </a:lnTo>
                  <a:lnTo>
                    <a:pt x="72086" y="6273"/>
                  </a:lnTo>
                  <a:lnTo>
                    <a:pt x="87020" y="17996"/>
                  </a:lnTo>
                  <a:lnTo>
                    <a:pt x="107412" y="44326"/>
                  </a:lnTo>
                  <a:lnTo>
                    <a:pt x="119043" y="70845"/>
                  </a:lnTo>
                  <a:lnTo>
                    <a:pt x="119137" y="75306"/>
                  </a:lnTo>
                  <a:lnTo>
                    <a:pt x="115813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674238" y="1389761"/>
              <a:ext cx="154513" cy="379027"/>
            </a:xfrm>
            <a:custGeom>
              <a:avLst/>
              <a:gdLst/>
              <a:ahLst/>
              <a:cxnLst/>
              <a:rect l="0" t="0" r="0" b="0"/>
              <a:pathLst>
                <a:path w="154513" h="379027">
                  <a:moveTo>
                    <a:pt x="0" y="0"/>
                  </a:moveTo>
                  <a:lnTo>
                    <a:pt x="16768" y="5589"/>
                  </a:lnTo>
                  <a:lnTo>
                    <a:pt x="74247" y="54058"/>
                  </a:lnTo>
                  <a:lnTo>
                    <a:pt x="122264" y="110349"/>
                  </a:lnTo>
                  <a:lnTo>
                    <a:pt x="142391" y="164041"/>
                  </a:lnTo>
                  <a:lnTo>
                    <a:pt x="154512" y="224039"/>
                  </a:lnTo>
                  <a:lnTo>
                    <a:pt x="153796" y="268374"/>
                  </a:lnTo>
                  <a:lnTo>
                    <a:pt x="147902" y="292413"/>
                  </a:lnTo>
                  <a:lnTo>
                    <a:pt x="137484" y="314795"/>
                  </a:lnTo>
                  <a:lnTo>
                    <a:pt x="99690" y="356905"/>
                  </a:lnTo>
                  <a:lnTo>
                    <a:pt x="8422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160517" y="1295005"/>
              <a:ext cx="134903" cy="431669"/>
            </a:xfrm>
            <a:custGeom>
              <a:avLst/>
              <a:gdLst/>
              <a:ahLst/>
              <a:cxnLst/>
              <a:rect l="0" t="0" r="0" b="0"/>
              <a:pathLst>
                <a:path w="134903" h="431669">
                  <a:moveTo>
                    <a:pt x="134902" y="0"/>
                  </a:moveTo>
                  <a:lnTo>
                    <a:pt x="90940" y="14654"/>
                  </a:lnTo>
                  <a:lnTo>
                    <a:pt x="74029" y="27570"/>
                  </a:lnTo>
                  <a:lnTo>
                    <a:pt x="59884" y="45008"/>
                  </a:lnTo>
                  <a:lnTo>
                    <a:pt x="25222" y="105539"/>
                  </a:lnTo>
                  <a:lnTo>
                    <a:pt x="11676" y="126455"/>
                  </a:lnTo>
                  <a:lnTo>
                    <a:pt x="2075" y="169139"/>
                  </a:lnTo>
                  <a:lnTo>
                    <a:pt x="0" y="228729"/>
                  </a:lnTo>
                  <a:lnTo>
                    <a:pt x="7844" y="277301"/>
                  </a:lnTo>
                  <a:lnTo>
                    <a:pt x="27743" y="336229"/>
                  </a:lnTo>
                  <a:lnTo>
                    <a:pt x="38143" y="362345"/>
                  </a:lnTo>
                  <a:lnTo>
                    <a:pt x="89243" y="417455"/>
                  </a:lnTo>
                  <a:lnTo>
                    <a:pt x="103317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327141" y="1416327"/>
              <a:ext cx="168321" cy="247176"/>
            </a:xfrm>
            <a:custGeom>
              <a:avLst/>
              <a:gdLst/>
              <a:ahLst/>
              <a:cxnLst/>
              <a:rect l="0" t="0" r="0" b="0"/>
              <a:pathLst>
                <a:path w="168321" h="247176">
                  <a:moveTo>
                    <a:pt x="10392" y="68191"/>
                  </a:moveTo>
                  <a:lnTo>
                    <a:pt x="15982" y="126808"/>
                  </a:lnTo>
                  <a:lnTo>
                    <a:pt x="12710" y="180981"/>
                  </a:lnTo>
                  <a:lnTo>
                    <a:pt x="11422" y="208787"/>
                  </a:lnTo>
                  <a:lnTo>
                    <a:pt x="9909" y="213394"/>
                  </a:lnTo>
                  <a:lnTo>
                    <a:pt x="7731" y="211786"/>
                  </a:lnTo>
                  <a:lnTo>
                    <a:pt x="5108" y="206035"/>
                  </a:lnTo>
                  <a:lnTo>
                    <a:pt x="555" y="150236"/>
                  </a:lnTo>
                  <a:lnTo>
                    <a:pt x="0" y="90246"/>
                  </a:lnTo>
                  <a:lnTo>
                    <a:pt x="5493" y="44960"/>
                  </a:lnTo>
                  <a:lnTo>
                    <a:pt x="14455" y="22381"/>
                  </a:lnTo>
                  <a:lnTo>
                    <a:pt x="20119" y="13084"/>
                  </a:lnTo>
                  <a:lnTo>
                    <a:pt x="28575" y="6887"/>
                  </a:lnTo>
                  <a:lnTo>
                    <a:pt x="50449" y="0"/>
                  </a:lnTo>
                  <a:lnTo>
                    <a:pt x="60494" y="504"/>
                  </a:lnTo>
                  <a:lnTo>
                    <a:pt x="77893" y="7302"/>
                  </a:lnTo>
                  <a:lnTo>
                    <a:pt x="90305" y="21242"/>
                  </a:lnTo>
                  <a:lnTo>
                    <a:pt x="98552" y="40306"/>
                  </a:lnTo>
                  <a:lnTo>
                    <a:pt x="102217" y="64376"/>
                  </a:lnTo>
                  <a:lnTo>
                    <a:pt x="97606" y="84433"/>
                  </a:lnTo>
                  <a:lnTo>
                    <a:pt x="93102" y="93057"/>
                  </a:lnTo>
                  <a:lnTo>
                    <a:pt x="78737" y="105759"/>
                  </a:lnTo>
                  <a:lnTo>
                    <a:pt x="69994" y="110783"/>
                  </a:lnTo>
                  <a:lnTo>
                    <a:pt x="65334" y="117643"/>
                  </a:lnTo>
                  <a:lnTo>
                    <a:pt x="63277" y="134623"/>
                  </a:lnTo>
                  <a:lnTo>
                    <a:pt x="69381" y="150749"/>
                  </a:lnTo>
                  <a:lnTo>
                    <a:pt x="81063" y="165714"/>
                  </a:lnTo>
                  <a:lnTo>
                    <a:pt x="143430" y="222580"/>
                  </a:lnTo>
                  <a:lnTo>
                    <a:pt x="168320" y="247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513162" y="1536167"/>
              <a:ext cx="140227" cy="116808"/>
            </a:xfrm>
            <a:custGeom>
              <a:avLst/>
              <a:gdLst/>
              <a:ahLst/>
              <a:cxnLst/>
              <a:rect l="0" t="0" r="0" b="0"/>
              <a:pathLst>
                <a:path w="140227" h="116808">
                  <a:moveTo>
                    <a:pt x="77055" y="43107"/>
                  </a:moveTo>
                  <a:lnTo>
                    <a:pt x="77055" y="20750"/>
                  </a:lnTo>
                  <a:lnTo>
                    <a:pt x="73546" y="12995"/>
                  </a:lnTo>
                  <a:lnTo>
                    <a:pt x="60288" y="1258"/>
                  </a:lnTo>
                  <a:lnTo>
                    <a:pt x="53009" y="0"/>
                  </a:lnTo>
                  <a:lnTo>
                    <a:pt x="45816" y="1501"/>
                  </a:lnTo>
                  <a:lnTo>
                    <a:pt x="38682" y="4841"/>
                  </a:lnTo>
                  <a:lnTo>
                    <a:pt x="17462" y="26310"/>
                  </a:lnTo>
                  <a:lnTo>
                    <a:pt x="1947" y="54898"/>
                  </a:lnTo>
                  <a:lnTo>
                    <a:pt x="0" y="75254"/>
                  </a:lnTo>
                  <a:lnTo>
                    <a:pt x="1118" y="85595"/>
                  </a:lnTo>
                  <a:lnTo>
                    <a:pt x="5374" y="93659"/>
                  </a:lnTo>
                  <a:lnTo>
                    <a:pt x="19460" y="105739"/>
                  </a:lnTo>
                  <a:lnTo>
                    <a:pt x="28130" y="107089"/>
                  </a:lnTo>
                  <a:lnTo>
                    <a:pt x="47122" y="102349"/>
                  </a:lnTo>
                  <a:lnTo>
                    <a:pt x="64141" y="89324"/>
                  </a:lnTo>
                  <a:lnTo>
                    <a:pt x="78335" y="71837"/>
                  </a:lnTo>
                  <a:lnTo>
                    <a:pt x="90562" y="49280"/>
                  </a:lnTo>
                  <a:lnTo>
                    <a:pt x="90740" y="50732"/>
                  </a:lnTo>
                  <a:lnTo>
                    <a:pt x="89688" y="55209"/>
                  </a:lnTo>
                  <a:lnTo>
                    <a:pt x="93796" y="78279"/>
                  </a:lnTo>
                  <a:lnTo>
                    <a:pt x="105553" y="94224"/>
                  </a:lnTo>
                  <a:lnTo>
                    <a:pt x="125663" y="110115"/>
                  </a:lnTo>
                  <a:lnTo>
                    <a:pt x="140226" y="1168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686437" y="1547547"/>
              <a:ext cx="101124" cy="137013"/>
            </a:xfrm>
            <a:custGeom>
              <a:avLst/>
              <a:gdLst/>
              <a:ahLst/>
              <a:cxnLst/>
              <a:rect l="0" t="0" r="0" b="0"/>
              <a:pathLst>
                <a:path w="101124" h="137013">
                  <a:moveTo>
                    <a:pt x="9065" y="31727"/>
                  </a:moveTo>
                  <a:lnTo>
                    <a:pt x="9065" y="90344"/>
                  </a:lnTo>
                  <a:lnTo>
                    <a:pt x="7895" y="95372"/>
                  </a:lnTo>
                  <a:lnTo>
                    <a:pt x="5946" y="95214"/>
                  </a:lnTo>
                  <a:lnTo>
                    <a:pt x="3476" y="91599"/>
                  </a:lnTo>
                  <a:lnTo>
                    <a:pt x="0" y="64155"/>
                  </a:lnTo>
                  <a:lnTo>
                    <a:pt x="4560" y="31977"/>
                  </a:lnTo>
                  <a:lnTo>
                    <a:pt x="18909" y="5805"/>
                  </a:lnTo>
                  <a:lnTo>
                    <a:pt x="26156" y="1578"/>
                  </a:lnTo>
                  <a:lnTo>
                    <a:pt x="43567" y="0"/>
                  </a:lnTo>
                  <a:lnTo>
                    <a:pt x="51954" y="3557"/>
                  </a:lnTo>
                  <a:lnTo>
                    <a:pt x="67511" y="16867"/>
                  </a:lnTo>
                  <a:lnTo>
                    <a:pt x="83834" y="44092"/>
                  </a:lnTo>
                  <a:lnTo>
                    <a:pt x="98661" y="85902"/>
                  </a:lnTo>
                  <a:lnTo>
                    <a:pt x="101123" y="119789"/>
                  </a:lnTo>
                  <a:lnTo>
                    <a:pt x="99683" y="125530"/>
                  </a:lnTo>
                  <a:lnTo>
                    <a:pt x="93293" y="1370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811316" y="1557939"/>
              <a:ext cx="120367" cy="291579"/>
            </a:xfrm>
            <a:custGeom>
              <a:avLst/>
              <a:gdLst/>
              <a:ahLst/>
              <a:cxnLst/>
              <a:rect l="0" t="0" r="0" b="0"/>
              <a:pathLst>
                <a:path w="120367" h="291579">
                  <a:moveTo>
                    <a:pt x="84228" y="52921"/>
                  </a:moveTo>
                  <a:lnTo>
                    <a:pt x="84228" y="30564"/>
                  </a:lnTo>
                  <a:lnTo>
                    <a:pt x="77989" y="13349"/>
                  </a:lnTo>
                  <a:lnTo>
                    <a:pt x="73049" y="5482"/>
                  </a:lnTo>
                  <a:lnTo>
                    <a:pt x="65077" y="1408"/>
                  </a:lnTo>
                  <a:lnTo>
                    <a:pt x="43741" y="0"/>
                  </a:lnTo>
                  <a:lnTo>
                    <a:pt x="33840" y="3602"/>
                  </a:lnTo>
                  <a:lnTo>
                    <a:pt x="16599" y="16964"/>
                  </a:lnTo>
                  <a:lnTo>
                    <a:pt x="7377" y="37720"/>
                  </a:lnTo>
                  <a:lnTo>
                    <a:pt x="4918" y="49806"/>
                  </a:lnTo>
                  <a:lnTo>
                    <a:pt x="8424" y="72593"/>
                  </a:lnTo>
                  <a:lnTo>
                    <a:pt x="12635" y="83583"/>
                  </a:lnTo>
                  <a:lnTo>
                    <a:pt x="18952" y="89740"/>
                  </a:lnTo>
                  <a:lnTo>
                    <a:pt x="26672" y="92675"/>
                  </a:lnTo>
                  <a:lnTo>
                    <a:pt x="35329" y="93461"/>
                  </a:lnTo>
                  <a:lnTo>
                    <a:pt x="51187" y="88096"/>
                  </a:lnTo>
                  <a:lnTo>
                    <a:pt x="58691" y="83390"/>
                  </a:lnTo>
                  <a:lnTo>
                    <a:pt x="66033" y="84932"/>
                  </a:lnTo>
                  <a:lnTo>
                    <a:pt x="80430" y="99124"/>
                  </a:lnTo>
                  <a:lnTo>
                    <a:pt x="100332" y="153597"/>
                  </a:lnTo>
                  <a:lnTo>
                    <a:pt x="115528" y="210631"/>
                  </a:lnTo>
                  <a:lnTo>
                    <a:pt x="120366" y="237658"/>
                  </a:lnTo>
                  <a:lnTo>
                    <a:pt x="118616" y="261368"/>
                  </a:lnTo>
                  <a:lnTo>
                    <a:pt x="113003" y="270264"/>
                  </a:lnTo>
                  <a:lnTo>
                    <a:pt x="94287" y="283269"/>
                  </a:lnTo>
                  <a:lnTo>
                    <a:pt x="57443" y="291578"/>
                  </a:lnTo>
                  <a:lnTo>
                    <a:pt x="0" y="2845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930508" y="1540514"/>
              <a:ext cx="144021" cy="160731"/>
            </a:xfrm>
            <a:custGeom>
              <a:avLst/>
              <a:gdLst/>
              <a:ahLst/>
              <a:cxnLst/>
              <a:rect l="0" t="0" r="0" b="0"/>
              <a:pathLst>
                <a:path w="144021" h="160731">
                  <a:moveTo>
                    <a:pt x="17678" y="59817"/>
                  </a:moveTo>
                  <a:lnTo>
                    <a:pt x="34446" y="65406"/>
                  </a:lnTo>
                  <a:lnTo>
                    <a:pt x="52037" y="65031"/>
                  </a:lnTo>
                  <a:lnTo>
                    <a:pt x="91925" y="55258"/>
                  </a:lnTo>
                  <a:lnTo>
                    <a:pt x="98762" y="48589"/>
                  </a:lnTo>
                  <a:lnTo>
                    <a:pt x="106358" y="28701"/>
                  </a:lnTo>
                  <a:lnTo>
                    <a:pt x="104874" y="20355"/>
                  </a:lnTo>
                  <a:lnTo>
                    <a:pt x="100376" y="13622"/>
                  </a:lnTo>
                  <a:lnTo>
                    <a:pt x="93867" y="7964"/>
                  </a:lnTo>
                  <a:lnTo>
                    <a:pt x="74157" y="1676"/>
                  </a:lnTo>
                  <a:lnTo>
                    <a:pt x="62349" y="0"/>
                  </a:lnTo>
                  <a:lnTo>
                    <a:pt x="39872" y="4376"/>
                  </a:lnTo>
                  <a:lnTo>
                    <a:pt x="28964" y="8818"/>
                  </a:lnTo>
                  <a:lnTo>
                    <a:pt x="13726" y="23113"/>
                  </a:lnTo>
                  <a:lnTo>
                    <a:pt x="8024" y="31838"/>
                  </a:lnTo>
                  <a:lnTo>
                    <a:pt x="0" y="66475"/>
                  </a:lnTo>
                  <a:lnTo>
                    <a:pt x="4362" y="89683"/>
                  </a:lnTo>
                  <a:lnTo>
                    <a:pt x="19972" y="119359"/>
                  </a:lnTo>
                  <a:lnTo>
                    <a:pt x="35075" y="135413"/>
                  </a:lnTo>
                  <a:lnTo>
                    <a:pt x="57386" y="150347"/>
                  </a:lnTo>
                  <a:lnTo>
                    <a:pt x="96254" y="160730"/>
                  </a:lnTo>
                  <a:lnTo>
                    <a:pt x="117332" y="160040"/>
                  </a:lnTo>
                  <a:lnTo>
                    <a:pt x="144020" y="15457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4011357" y="1368704"/>
              <a:ext cx="162156" cy="400084"/>
            </a:xfrm>
            <a:custGeom>
              <a:avLst/>
              <a:gdLst/>
              <a:ahLst/>
              <a:cxnLst/>
              <a:rect l="0" t="0" r="0" b="0"/>
              <a:pathLst>
                <a:path w="162156" h="400084">
                  <a:moveTo>
                    <a:pt x="0" y="0"/>
                  </a:moveTo>
                  <a:lnTo>
                    <a:pt x="26386" y="10745"/>
                  </a:lnTo>
                  <a:lnTo>
                    <a:pt x="83312" y="54058"/>
                  </a:lnTo>
                  <a:lnTo>
                    <a:pt x="125297" y="108591"/>
                  </a:lnTo>
                  <a:lnTo>
                    <a:pt x="152894" y="168675"/>
                  </a:lnTo>
                  <a:lnTo>
                    <a:pt x="162155" y="208165"/>
                  </a:lnTo>
                  <a:lnTo>
                    <a:pt x="157361" y="249502"/>
                  </a:lnTo>
                  <a:lnTo>
                    <a:pt x="135372" y="302272"/>
                  </a:lnTo>
                  <a:lnTo>
                    <a:pt x="93173" y="357567"/>
                  </a:lnTo>
                  <a:lnTo>
                    <a:pt x="52643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6" name="Freeform 75"/>
          <p:cNvSpPr/>
          <p:nvPr/>
        </p:nvSpPr>
        <p:spPr>
          <a:xfrm>
            <a:off x="2170073" y="2263626"/>
            <a:ext cx="368358" cy="315285"/>
          </a:xfrm>
          <a:custGeom>
            <a:avLst/>
            <a:gdLst/>
            <a:ahLst/>
            <a:cxnLst/>
            <a:rect l="0" t="0" r="0" b="0"/>
            <a:pathLst>
              <a:path w="368358" h="315285">
                <a:moveTo>
                  <a:pt x="135668" y="0"/>
                </a:moveTo>
                <a:lnTo>
                  <a:pt x="91705" y="20244"/>
                </a:lnTo>
                <a:lnTo>
                  <a:pt x="44874" y="59899"/>
                </a:lnTo>
                <a:lnTo>
                  <a:pt x="17604" y="96190"/>
                </a:lnTo>
                <a:lnTo>
                  <a:pt x="4889" y="127937"/>
                </a:lnTo>
                <a:lnTo>
                  <a:pt x="0" y="179993"/>
                </a:lnTo>
                <a:lnTo>
                  <a:pt x="2273" y="218278"/>
                </a:lnTo>
                <a:lnTo>
                  <a:pt x="13475" y="251849"/>
                </a:lnTo>
                <a:lnTo>
                  <a:pt x="26378" y="272200"/>
                </a:lnTo>
                <a:lnTo>
                  <a:pt x="53372" y="295642"/>
                </a:lnTo>
                <a:lnTo>
                  <a:pt x="73356" y="306092"/>
                </a:lnTo>
                <a:lnTo>
                  <a:pt x="131591" y="313927"/>
                </a:lnTo>
                <a:lnTo>
                  <a:pt x="180993" y="315284"/>
                </a:lnTo>
                <a:lnTo>
                  <a:pt x="225786" y="313346"/>
                </a:lnTo>
                <a:lnTo>
                  <a:pt x="279724" y="296036"/>
                </a:lnTo>
                <a:lnTo>
                  <a:pt x="301468" y="287160"/>
                </a:lnTo>
                <a:lnTo>
                  <a:pt x="341916" y="255650"/>
                </a:lnTo>
                <a:lnTo>
                  <a:pt x="363545" y="223797"/>
                </a:lnTo>
                <a:lnTo>
                  <a:pt x="368357" y="198122"/>
                </a:lnTo>
                <a:lnTo>
                  <a:pt x="361915" y="149100"/>
                </a:lnTo>
                <a:lnTo>
                  <a:pt x="348208" y="106791"/>
                </a:lnTo>
                <a:lnTo>
                  <a:pt x="329534" y="82205"/>
                </a:lnTo>
                <a:lnTo>
                  <a:pt x="301124" y="61272"/>
                </a:lnTo>
                <a:lnTo>
                  <a:pt x="242175" y="39279"/>
                </a:lnTo>
                <a:lnTo>
                  <a:pt x="183257" y="32599"/>
                </a:lnTo>
                <a:lnTo>
                  <a:pt x="156725" y="315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Freeform 76"/>
          <p:cNvSpPr/>
          <p:nvPr/>
        </p:nvSpPr>
        <p:spPr>
          <a:xfrm>
            <a:off x="2358383" y="2832165"/>
            <a:ext cx="10529" cy="263214"/>
          </a:xfrm>
          <a:custGeom>
            <a:avLst/>
            <a:gdLst/>
            <a:ahLst/>
            <a:cxnLst/>
            <a:rect l="0" t="0" r="0" b="0"/>
            <a:pathLst>
              <a:path w="10529" h="263214">
                <a:moveTo>
                  <a:pt x="10528" y="0"/>
                </a:moveTo>
                <a:lnTo>
                  <a:pt x="2195" y="37478"/>
                </a:lnTo>
                <a:lnTo>
                  <a:pt x="434" y="88902"/>
                </a:lnTo>
                <a:lnTo>
                  <a:pt x="86" y="151355"/>
                </a:lnTo>
                <a:lnTo>
                  <a:pt x="17" y="209965"/>
                </a:lnTo>
                <a:lnTo>
                  <a:pt x="0" y="263213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77"/>
          <p:cNvSpPr/>
          <p:nvPr/>
        </p:nvSpPr>
        <p:spPr>
          <a:xfrm>
            <a:off x="2379440" y="3569160"/>
            <a:ext cx="21058" cy="273742"/>
          </a:xfrm>
          <a:custGeom>
            <a:avLst/>
            <a:gdLst/>
            <a:ahLst/>
            <a:cxnLst/>
            <a:rect l="0" t="0" r="0" b="0"/>
            <a:pathLst>
              <a:path w="21058" h="273742">
                <a:moveTo>
                  <a:pt x="0" y="0"/>
                </a:moveTo>
                <a:lnTo>
                  <a:pt x="0" y="58617"/>
                </a:lnTo>
                <a:lnTo>
                  <a:pt x="7236" y="113961"/>
                </a:lnTo>
                <a:lnTo>
                  <a:pt x="12998" y="176886"/>
                </a:lnTo>
                <a:lnTo>
                  <a:pt x="19465" y="240312"/>
                </a:lnTo>
                <a:lnTo>
                  <a:pt x="21057" y="27374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Freeform 78"/>
          <p:cNvSpPr/>
          <p:nvPr/>
        </p:nvSpPr>
        <p:spPr>
          <a:xfrm>
            <a:off x="2260342" y="4214411"/>
            <a:ext cx="329669" cy="443158"/>
          </a:xfrm>
          <a:custGeom>
            <a:avLst/>
            <a:gdLst/>
            <a:ahLst/>
            <a:cxnLst/>
            <a:rect l="0" t="0" r="0" b="0"/>
            <a:pathLst>
              <a:path w="329669" h="443158">
                <a:moveTo>
                  <a:pt x="55927" y="39102"/>
                </a:moveTo>
                <a:lnTo>
                  <a:pt x="67105" y="22334"/>
                </a:lnTo>
                <a:lnTo>
                  <a:pt x="81952" y="10982"/>
                </a:lnTo>
                <a:lnTo>
                  <a:pt x="101419" y="3207"/>
                </a:lnTo>
                <a:lnTo>
                  <a:pt x="137517" y="0"/>
                </a:lnTo>
                <a:lnTo>
                  <a:pt x="160039" y="3396"/>
                </a:lnTo>
                <a:lnTo>
                  <a:pt x="178628" y="11924"/>
                </a:lnTo>
                <a:lnTo>
                  <a:pt x="194689" y="24683"/>
                </a:lnTo>
                <a:lnTo>
                  <a:pt x="215715" y="51597"/>
                </a:lnTo>
                <a:lnTo>
                  <a:pt x="237741" y="108121"/>
                </a:lnTo>
                <a:lnTo>
                  <a:pt x="243919" y="163566"/>
                </a:lnTo>
                <a:lnTo>
                  <a:pt x="245139" y="226510"/>
                </a:lnTo>
                <a:lnTo>
                  <a:pt x="242967" y="255756"/>
                </a:lnTo>
                <a:lnTo>
                  <a:pt x="222508" y="309538"/>
                </a:lnTo>
                <a:lnTo>
                  <a:pt x="196277" y="371116"/>
                </a:lnTo>
                <a:lnTo>
                  <a:pt x="176541" y="398089"/>
                </a:lnTo>
                <a:lnTo>
                  <a:pt x="148986" y="419729"/>
                </a:lnTo>
                <a:lnTo>
                  <a:pt x="97818" y="441981"/>
                </a:lnTo>
                <a:lnTo>
                  <a:pt x="76885" y="443157"/>
                </a:lnTo>
                <a:lnTo>
                  <a:pt x="57053" y="438610"/>
                </a:lnTo>
                <a:lnTo>
                  <a:pt x="25257" y="416628"/>
                </a:lnTo>
                <a:lnTo>
                  <a:pt x="17933" y="410109"/>
                </a:lnTo>
                <a:lnTo>
                  <a:pt x="2035" y="378577"/>
                </a:lnTo>
                <a:lnTo>
                  <a:pt x="0" y="356096"/>
                </a:lnTo>
                <a:lnTo>
                  <a:pt x="8225" y="313068"/>
                </a:lnTo>
                <a:lnTo>
                  <a:pt x="23336" y="286913"/>
                </a:lnTo>
                <a:lnTo>
                  <a:pt x="48220" y="264346"/>
                </a:lnTo>
                <a:lnTo>
                  <a:pt x="70829" y="256194"/>
                </a:lnTo>
                <a:lnTo>
                  <a:pt x="123471" y="250960"/>
                </a:lnTo>
                <a:lnTo>
                  <a:pt x="177760" y="258331"/>
                </a:lnTo>
                <a:lnTo>
                  <a:pt x="239907" y="274454"/>
                </a:lnTo>
                <a:lnTo>
                  <a:pt x="302568" y="288695"/>
                </a:lnTo>
                <a:lnTo>
                  <a:pt x="329668" y="29178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Freeform 79"/>
          <p:cNvSpPr/>
          <p:nvPr/>
        </p:nvSpPr>
        <p:spPr>
          <a:xfrm>
            <a:off x="3394241" y="2295212"/>
            <a:ext cx="16993" cy="221099"/>
          </a:xfrm>
          <a:custGeom>
            <a:avLst/>
            <a:gdLst/>
            <a:ahLst/>
            <a:cxnLst/>
            <a:rect l="0" t="0" r="0" b="0"/>
            <a:pathLst>
              <a:path w="16993" h="221099">
                <a:moveTo>
                  <a:pt x="16992" y="0"/>
                </a:moveTo>
                <a:lnTo>
                  <a:pt x="5813" y="22357"/>
                </a:lnTo>
                <a:lnTo>
                  <a:pt x="3445" y="45811"/>
                </a:lnTo>
                <a:lnTo>
                  <a:pt x="2449" y="85324"/>
                </a:lnTo>
                <a:lnTo>
                  <a:pt x="0" y="112791"/>
                </a:lnTo>
                <a:lnTo>
                  <a:pt x="4840" y="168552"/>
                </a:lnTo>
                <a:lnTo>
                  <a:pt x="6463" y="221098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Freeform 80"/>
          <p:cNvSpPr/>
          <p:nvPr/>
        </p:nvSpPr>
        <p:spPr>
          <a:xfrm>
            <a:off x="3316476" y="2913131"/>
            <a:ext cx="200043" cy="356799"/>
          </a:xfrm>
          <a:custGeom>
            <a:avLst/>
            <a:gdLst/>
            <a:ahLst/>
            <a:cxnLst/>
            <a:rect l="0" t="0" r="0" b="0"/>
            <a:pathLst>
              <a:path w="200043" h="356799">
                <a:moveTo>
                  <a:pt x="0" y="34848"/>
                </a:moveTo>
                <a:lnTo>
                  <a:pt x="5589" y="18080"/>
                </a:lnTo>
                <a:lnTo>
                  <a:pt x="17692" y="6728"/>
                </a:lnTo>
                <a:lnTo>
                  <a:pt x="25833" y="2064"/>
                </a:lnTo>
                <a:lnTo>
                  <a:pt x="44237" y="0"/>
                </a:lnTo>
                <a:lnTo>
                  <a:pt x="54058" y="1087"/>
                </a:lnTo>
                <a:lnTo>
                  <a:pt x="71209" y="11654"/>
                </a:lnTo>
                <a:lnTo>
                  <a:pt x="94019" y="40454"/>
                </a:lnTo>
                <a:lnTo>
                  <a:pt x="121349" y="98540"/>
                </a:lnTo>
                <a:lnTo>
                  <a:pt x="133458" y="151458"/>
                </a:lnTo>
                <a:lnTo>
                  <a:pt x="132740" y="193011"/>
                </a:lnTo>
                <a:lnTo>
                  <a:pt x="122017" y="254563"/>
                </a:lnTo>
                <a:lnTo>
                  <a:pt x="107464" y="305066"/>
                </a:lnTo>
                <a:lnTo>
                  <a:pt x="76572" y="346267"/>
                </a:lnTo>
                <a:lnTo>
                  <a:pt x="56649" y="354581"/>
                </a:lnTo>
                <a:lnTo>
                  <a:pt x="44785" y="356798"/>
                </a:lnTo>
                <a:lnTo>
                  <a:pt x="25364" y="353021"/>
                </a:lnTo>
                <a:lnTo>
                  <a:pt x="16909" y="348739"/>
                </a:lnTo>
                <a:lnTo>
                  <a:pt x="12443" y="341205"/>
                </a:lnTo>
                <a:lnTo>
                  <a:pt x="10599" y="320355"/>
                </a:lnTo>
                <a:lnTo>
                  <a:pt x="14086" y="311754"/>
                </a:lnTo>
                <a:lnTo>
                  <a:pt x="27317" y="299077"/>
                </a:lnTo>
                <a:lnTo>
                  <a:pt x="48016" y="292663"/>
                </a:lnTo>
                <a:lnTo>
                  <a:pt x="72814" y="290982"/>
                </a:lnTo>
                <a:lnTo>
                  <a:pt x="135136" y="302486"/>
                </a:lnTo>
                <a:lnTo>
                  <a:pt x="183046" y="324452"/>
                </a:lnTo>
                <a:lnTo>
                  <a:pt x="200042" y="32964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81"/>
          <p:cNvSpPr/>
          <p:nvPr/>
        </p:nvSpPr>
        <p:spPr>
          <a:xfrm>
            <a:off x="3295419" y="3607149"/>
            <a:ext cx="171590" cy="318128"/>
          </a:xfrm>
          <a:custGeom>
            <a:avLst/>
            <a:gdLst/>
            <a:ahLst/>
            <a:cxnLst/>
            <a:rect l="0" t="0" r="0" b="0"/>
            <a:pathLst>
              <a:path w="171590" h="318128">
                <a:moveTo>
                  <a:pt x="0" y="14654"/>
                </a:moveTo>
                <a:lnTo>
                  <a:pt x="49552" y="0"/>
                </a:lnTo>
                <a:lnTo>
                  <a:pt x="83312" y="1083"/>
                </a:lnTo>
                <a:lnTo>
                  <a:pt x="115542" y="8813"/>
                </a:lnTo>
                <a:lnTo>
                  <a:pt x="133630" y="21417"/>
                </a:lnTo>
                <a:lnTo>
                  <a:pt x="141730" y="29691"/>
                </a:lnTo>
                <a:lnTo>
                  <a:pt x="144789" y="38716"/>
                </a:lnTo>
                <a:lnTo>
                  <a:pt x="141950" y="58104"/>
                </a:lnTo>
                <a:lnTo>
                  <a:pt x="127197" y="88749"/>
                </a:lnTo>
                <a:lnTo>
                  <a:pt x="111515" y="103347"/>
                </a:lnTo>
                <a:lnTo>
                  <a:pt x="72850" y="122250"/>
                </a:lnTo>
                <a:lnTo>
                  <a:pt x="69624" y="126159"/>
                </a:lnTo>
                <a:lnTo>
                  <a:pt x="70983" y="129935"/>
                </a:lnTo>
                <a:lnTo>
                  <a:pt x="81851" y="137250"/>
                </a:lnTo>
                <a:lnTo>
                  <a:pt x="136417" y="166928"/>
                </a:lnTo>
                <a:lnTo>
                  <a:pt x="152656" y="180207"/>
                </a:lnTo>
                <a:lnTo>
                  <a:pt x="164554" y="200147"/>
                </a:lnTo>
                <a:lnTo>
                  <a:pt x="169364" y="212015"/>
                </a:lnTo>
                <a:lnTo>
                  <a:pt x="171589" y="237681"/>
                </a:lnTo>
                <a:lnTo>
                  <a:pt x="167509" y="263515"/>
                </a:lnTo>
                <a:lnTo>
                  <a:pt x="157897" y="286696"/>
                </a:lnTo>
                <a:lnTo>
                  <a:pt x="142706" y="302458"/>
                </a:lnTo>
                <a:lnTo>
                  <a:pt x="133742" y="308298"/>
                </a:lnTo>
                <a:lnTo>
                  <a:pt x="98769" y="316519"/>
                </a:lnTo>
                <a:lnTo>
                  <a:pt x="46200" y="318127"/>
                </a:lnTo>
                <a:lnTo>
                  <a:pt x="0" y="30945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5" name="Group 84"/>
          <p:cNvGrpSpPr/>
          <p:nvPr/>
        </p:nvGrpSpPr>
        <p:grpSpPr>
          <a:xfrm>
            <a:off x="3294993" y="4179813"/>
            <a:ext cx="284697" cy="336913"/>
            <a:chOff x="3294993" y="4179813"/>
            <a:chExt cx="284697" cy="336913"/>
          </a:xfrm>
        </p:grpSpPr>
        <p:sp>
          <p:nvSpPr>
            <p:cNvPr id="83" name="Freeform 82"/>
            <p:cNvSpPr/>
            <p:nvPr/>
          </p:nvSpPr>
          <p:spPr>
            <a:xfrm>
              <a:off x="3558632" y="4242984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7937" y="54144"/>
                  </a:lnTo>
                  <a:lnTo>
                    <a:pt x="11992" y="109091"/>
                  </a:lnTo>
                  <a:lnTo>
                    <a:pt x="10817" y="165005"/>
                  </a:lnTo>
                  <a:lnTo>
                    <a:pt x="7466" y="217991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294993" y="4179813"/>
              <a:ext cx="263640" cy="220409"/>
            </a:xfrm>
            <a:custGeom>
              <a:avLst/>
              <a:gdLst/>
              <a:ahLst/>
              <a:cxnLst/>
              <a:rect l="0" t="0" r="0" b="0"/>
              <a:pathLst>
                <a:path w="263640" h="220409">
                  <a:moveTo>
                    <a:pt x="263639" y="210570"/>
                  </a:moveTo>
                  <a:lnTo>
                    <a:pt x="246871" y="204981"/>
                  </a:lnTo>
                  <a:lnTo>
                    <a:pt x="188194" y="209025"/>
                  </a:lnTo>
                  <a:lnTo>
                    <a:pt x="126755" y="217602"/>
                  </a:lnTo>
                  <a:lnTo>
                    <a:pt x="73430" y="220408"/>
                  </a:lnTo>
                  <a:lnTo>
                    <a:pt x="48080" y="218452"/>
                  </a:lnTo>
                  <a:lnTo>
                    <a:pt x="29015" y="209784"/>
                  </a:lnTo>
                  <a:lnTo>
                    <a:pt x="5128" y="191750"/>
                  </a:lnTo>
                  <a:lnTo>
                    <a:pt x="1221" y="183985"/>
                  </a:lnTo>
                  <a:lnTo>
                    <a:pt x="0" y="165999"/>
                  </a:lnTo>
                  <a:lnTo>
                    <a:pt x="23276" y="104037"/>
                  </a:lnTo>
                  <a:lnTo>
                    <a:pt x="55645" y="43336"/>
                  </a:lnTo>
                  <a:lnTo>
                    <a:pt x="741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5550713" y="2074114"/>
            <a:ext cx="3476471" cy="726467"/>
            <a:chOff x="5550713" y="2074114"/>
            <a:chExt cx="3476471" cy="726467"/>
          </a:xfrm>
        </p:grpSpPr>
        <p:sp>
          <p:nvSpPr>
            <p:cNvPr id="86" name="Freeform 85"/>
            <p:cNvSpPr/>
            <p:nvPr/>
          </p:nvSpPr>
          <p:spPr>
            <a:xfrm>
              <a:off x="5550713" y="2074114"/>
              <a:ext cx="416703" cy="504993"/>
            </a:xfrm>
            <a:custGeom>
              <a:avLst/>
              <a:gdLst/>
              <a:ahLst/>
              <a:cxnLst/>
              <a:rect l="0" t="0" r="0" b="0"/>
              <a:pathLst>
                <a:path w="416703" h="504993">
                  <a:moveTo>
                    <a:pt x="8333" y="421139"/>
                  </a:moveTo>
                  <a:lnTo>
                    <a:pt x="0" y="383661"/>
                  </a:lnTo>
                  <a:lnTo>
                    <a:pt x="3828" y="326649"/>
                  </a:lnTo>
                  <a:lnTo>
                    <a:pt x="6998" y="276289"/>
                  </a:lnTo>
                  <a:lnTo>
                    <a:pt x="13527" y="224323"/>
                  </a:lnTo>
                  <a:lnTo>
                    <a:pt x="17281" y="166291"/>
                  </a:lnTo>
                  <a:lnTo>
                    <a:pt x="18394" y="115822"/>
                  </a:lnTo>
                  <a:lnTo>
                    <a:pt x="18723" y="65643"/>
                  </a:lnTo>
                  <a:lnTo>
                    <a:pt x="18821" y="13730"/>
                  </a:lnTo>
                  <a:lnTo>
                    <a:pt x="22344" y="4474"/>
                  </a:lnTo>
                  <a:lnTo>
                    <a:pt x="28203" y="643"/>
                  </a:lnTo>
                  <a:lnTo>
                    <a:pt x="35618" y="428"/>
                  </a:lnTo>
                  <a:lnTo>
                    <a:pt x="42900" y="4965"/>
                  </a:lnTo>
                  <a:lnTo>
                    <a:pt x="63159" y="32536"/>
                  </a:lnTo>
                  <a:lnTo>
                    <a:pt x="96084" y="95531"/>
                  </a:lnTo>
                  <a:lnTo>
                    <a:pt x="119730" y="146642"/>
                  </a:lnTo>
                  <a:lnTo>
                    <a:pt x="146976" y="208852"/>
                  </a:lnTo>
                  <a:lnTo>
                    <a:pt x="177485" y="271319"/>
                  </a:lnTo>
                  <a:lnTo>
                    <a:pt x="211976" y="333300"/>
                  </a:lnTo>
                  <a:lnTo>
                    <a:pt x="246991" y="394668"/>
                  </a:lnTo>
                  <a:lnTo>
                    <a:pt x="289094" y="453713"/>
                  </a:lnTo>
                  <a:lnTo>
                    <a:pt x="325575" y="492694"/>
                  </a:lnTo>
                  <a:lnTo>
                    <a:pt x="345862" y="504804"/>
                  </a:lnTo>
                  <a:lnTo>
                    <a:pt x="353845" y="504992"/>
                  </a:lnTo>
                  <a:lnTo>
                    <a:pt x="360337" y="501608"/>
                  </a:lnTo>
                  <a:lnTo>
                    <a:pt x="370670" y="488489"/>
                  </a:lnTo>
                  <a:lnTo>
                    <a:pt x="390520" y="441360"/>
                  </a:lnTo>
                  <a:lnTo>
                    <a:pt x="397602" y="389172"/>
                  </a:lnTo>
                  <a:lnTo>
                    <a:pt x="404692" y="334849"/>
                  </a:lnTo>
                  <a:lnTo>
                    <a:pt x="408482" y="280018"/>
                  </a:lnTo>
                  <a:lnTo>
                    <a:pt x="415325" y="219839"/>
                  </a:lnTo>
                  <a:lnTo>
                    <a:pt x="416702" y="158724"/>
                  </a:lnTo>
                  <a:lnTo>
                    <a:pt x="411391" y="103051"/>
                  </a:lnTo>
                  <a:lnTo>
                    <a:pt x="409298" y="51850"/>
                  </a:lnTo>
                  <a:lnTo>
                    <a:pt x="40841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029524" y="2389969"/>
              <a:ext cx="167659" cy="170715"/>
            </a:xfrm>
            <a:custGeom>
              <a:avLst/>
              <a:gdLst/>
              <a:ahLst/>
              <a:cxnLst/>
              <a:rect l="0" t="0" r="0" b="0"/>
              <a:pathLst>
                <a:path w="167659" h="170715">
                  <a:moveTo>
                    <a:pt x="108590" y="10528"/>
                  </a:moveTo>
                  <a:lnTo>
                    <a:pt x="91822" y="4939"/>
                  </a:lnTo>
                  <a:lnTo>
                    <a:pt x="74231" y="5314"/>
                  </a:lnTo>
                  <a:lnTo>
                    <a:pt x="55884" y="10550"/>
                  </a:lnTo>
                  <a:lnTo>
                    <a:pt x="39931" y="20676"/>
                  </a:lnTo>
                  <a:lnTo>
                    <a:pt x="17797" y="45120"/>
                  </a:lnTo>
                  <a:lnTo>
                    <a:pt x="2009" y="74590"/>
                  </a:lnTo>
                  <a:lnTo>
                    <a:pt x="0" y="98272"/>
                  </a:lnTo>
                  <a:lnTo>
                    <a:pt x="8241" y="146013"/>
                  </a:lnTo>
                  <a:lnTo>
                    <a:pt x="13614" y="154664"/>
                  </a:lnTo>
                  <a:lnTo>
                    <a:pt x="28943" y="167395"/>
                  </a:lnTo>
                  <a:lnTo>
                    <a:pt x="53694" y="170714"/>
                  </a:lnTo>
                  <a:lnTo>
                    <a:pt x="111654" y="163312"/>
                  </a:lnTo>
                  <a:lnTo>
                    <a:pt x="122331" y="158008"/>
                  </a:lnTo>
                  <a:lnTo>
                    <a:pt x="157915" y="120026"/>
                  </a:lnTo>
                  <a:lnTo>
                    <a:pt x="165607" y="99358"/>
                  </a:lnTo>
                  <a:lnTo>
                    <a:pt x="167658" y="87296"/>
                  </a:lnTo>
                  <a:lnTo>
                    <a:pt x="163698" y="64534"/>
                  </a:lnTo>
                  <a:lnTo>
                    <a:pt x="148315" y="35108"/>
                  </a:lnTo>
                  <a:lnTo>
                    <a:pt x="142092" y="26915"/>
                  </a:lnTo>
                  <a:lnTo>
                    <a:pt x="122700" y="14691"/>
                  </a:lnTo>
                  <a:lnTo>
                    <a:pt x="8753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338172" y="2168870"/>
              <a:ext cx="10513" cy="410612"/>
            </a:xfrm>
            <a:custGeom>
              <a:avLst/>
              <a:gdLst/>
              <a:ahLst/>
              <a:cxnLst/>
              <a:rect l="0" t="0" r="0" b="0"/>
              <a:pathLst>
                <a:path w="10513" h="410612">
                  <a:moveTo>
                    <a:pt x="10512" y="0"/>
                  </a:moveTo>
                  <a:lnTo>
                    <a:pt x="3276" y="27556"/>
                  </a:lnTo>
                  <a:lnTo>
                    <a:pt x="634" y="90018"/>
                  </a:lnTo>
                  <a:lnTo>
                    <a:pt x="176" y="142875"/>
                  </a:lnTo>
                  <a:lnTo>
                    <a:pt x="41" y="194412"/>
                  </a:lnTo>
                  <a:lnTo>
                    <a:pt x="0" y="254135"/>
                  </a:lnTo>
                  <a:lnTo>
                    <a:pt x="3108" y="313165"/>
                  </a:lnTo>
                  <a:lnTo>
                    <a:pt x="8318" y="364581"/>
                  </a:lnTo>
                  <a:lnTo>
                    <a:pt x="10512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243399" y="2326798"/>
              <a:ext cx="252685" cy="42114"/>
            </a:xfrm>
            <a:custGeom>
              <a:avLst/>
              <a:gdLst/>
              <a:ahLst/>
              <a:cxnLst/>
              <a:rect l="0" t="0" r="0" b="0"/>
              <a:pathLst>
                <a:path w="252685" h="42114">
                  <a:moveTo>
                    <a:pt x="252684" y="0"/>
                  </a:moveTo>
                  <a:lnTo>
                    <a:pt x="200634" y="3119"/>
                  </a:lnTo>
                  <a:lnTo>
                    <a:pt x="150694" y="11452"/>
                  </a:lnTo>
                  <a:lnTo>
                    <a:pt x="91897" y="24749"/>
                  </a:lnTo>
                  <a:lnTo>
                    <a:pt x="31497" y="37470"/>
                  </a:lnTo>
                  <a:lnTo>
                    <a:pt x="0" y="421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870913" y="2407884"/>
              <a:ext cx="214767" cy="198410"/>
            </a:xfrm>
            <a:custGeom>
              <a:avLst/>
              <a:gdLst/>
              <a:ahLst/>
              <a:cxnLst/>
              <a:rect l="0" t="0" r="0" b="0"/>
              <a:pathLst>
                <a:path w="214767" h="198410">
                  <a:moveTo>
                    <a:pt x="172652" y="66313"/>
                  </a:moveTo>
                  <a:lnTo>
                    <a:pt x="172652" y="43956"/>
                  </a:lnTo>
                  <a:lnTo>
                    <a:pt x="166413" y="26740"/>
                  </a:lnTo>
                  <a:lnTo>
                    <a:pt x="161473" y="18874"/>
                  </a:lnTo>
                  <a:lnTo>
                    <a:pt x="143507" y="7014"/>
                  </a:lnTo>
                  <a:lnTo>
                    <a:pt x="132164" y="2214"/>
                  </a:lnTo>
                  <a:lnTo>
                    <a:pt x="107084" y="0"/>
                  </a:lnTo>
                  <a:lnTo>
                    <a:pt x="82679" y="4085"/>
                  </a:lnTo>
                  <a:lnTo>
                    <a:pt x="64034" y="13699"/>
                  </a:lnTo>
                  <a:lnTo>
                    <a:pt x="40382" y="37855"/>
                  </a:lnTo>
                  <a:lnTo>
                    <a:pt x="11927" y="98173"/>
                  </a:lnTo>
                  <a:lnTo>
                    <a:pt x="897" y="129565"/>
                  </a:lnTo>
                  <a:lnTo>
                    <a:pt x="0" y="150577"/>
                  </a:lnTo>
                  <a:lnTo>
                    <a:pt x="4670" y="170444"/>
                  </a:lnTo>
                  <a:lnTo>
                    <a:pt x="14545" y="187072"/>
                  </a:lnTo>
                  <a:lnTo>
                    <a:pt x="23963" y="192443"/>
                  </a:lnTo>
                  <a:lnTo>
                    <a:pt x="50026" y="198409"/>
                  </a:lnTo>
                  <a:lnTo>
                    <a:pt x="86405" y="196179"/>
                  </a:lnTo>
                  <a:lnTo>
                    <a:pt x="105464" y="187982"/>
                  </a:lnTo>
                  <a:lnTo>
                    <a:pt x="113822" y="182520"/>
                  </a:lnTo>
                  <a:lnTo>
                    <a:pt x="126228" y="167093"/>
                  </a:lnTo>
                  <a:lnTo>
                    <a:pt x="159550" y="108031"/>
                  </a:lnTo>
                  <a:lnTo>
                    <a:pt x="165659" y="94213"/>
                  </a:lnTo>
                  <a:lnTo>
                    <a:pt x="165650" y="95441"/>
                  </a:lnTo>
                  <a:lnTo>
                    <a:pt x="164474" y="99770"/>
                  </a:lnTo>
                  <a:lnTo>
                    <a:pt x="168409" y="122629"/>
                  </a:lnTo>
                  <a:lnTo>
                    <a:pt x="182573" y="151629"/>
                  </a:lnTo>
                  <a:lnTo>
                    <a:pt x="214766" y="1821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492062" y="2150617"/>
              <a:ext cx="204270" cy="470979"/>
            </a:xfrm>
            <a:custGeom>
              <a:avLst/>
              <a:gdLst/>
              <a:ahLst/>
              <a:cxnLst/>
              <a:rect l="0" t="0" r="0" b="0"/>
              <a:pathLst>
                <a:path w="204270" h="470979">
                  <a:moveTo>
                    <a:pt x="130570" y="470978"/>
                  </a:moveTo>
                  <a:lnTo>
                    <a:pt x="115916" y="412362"/>
                  </a:lnTo>
                  <a:lnTo>
                    <a:pt x="102372" y="359357"/>
                  </a:lnTo>
                  <a:lnTo>
                    <a:pt x="84930" y="303075"/>
                  </a:lnTo>
                  <a:lnTo>
                    <a:pt x="63670" y="246046"/>
                  </a:lnTo>
                  <a:lnTo>
                    <a:pt x="37676" y="187591"/>
                  </a:lnTo>
                  <a:lnTo>
                    <a:pt x="19327" y="130298"/>
                  </a:lnTo>
                  <a:lnTo>
                    <a:pt x="858" y="71786"/>
                  </a:lnTo>
                  <a:lnTo>
                    <a:pt x="0" y="50234"/>
                  </a:lnTo>
                  <a:lnTo>
                    <a:pt x="1410" y="39574"/>
                  </a:lnTo>
                  <a:lnTo>
                    <a:pt x="7029" y="31297"/>
                  </a:lnTo>
                  <a:lnTo>
                    <a:pt x="25750" y="18981"/>
                  </a:lnTo>
                  <a:lnTo>
                    <a:pt x="68660" y="2712"/>
                  </a:lnTo>
                  <a:lnTo>
                    <a:pt x="107417" y="0"/>
                  </a:lnTo>
                  <a:lnTo>
                    <a:pt x="162435" y="8972"/>
                  </a:lnTo>
                  <a:lnTo>
                    <a:pt x="204269" y="182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401534" y="2432082"/>
              <a:ext cx="189513" cy="31587"/>
            </a:xfrm>
            <a:custGeom>
              <a:avLst/>
              <a:gdLst/>
              <a:ahLst/>
              <a:cxnLst/>
              <a:rect l="0" t="0" r="0" b="0"/>
              <a:pathLst>
                <a:path w="189513" h="31587">
                  <a:moveTo>
                    <a:pt x="189512" y="0"/>
                  </a:moveTo>
                  <a:lnTo>
                    <a:pt x="134371" y="14655"/>
                  </a:lnTo>
                  <a:lnTo>
                    <a:pt x="77408" y="27028"/>
                  </a:lnTo>
                  <a:lnTo>
                    <a:pt x="27335" y="306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666209" y="2495253"/>
              <a:ext cx="364760" cy="189514"/>
            </a:xfrm>
            <a:custGeom>
              <a:avLst/>
              <a:gdLst/>
              <a:ahLst/>
              <a:cxnLst/>
              <a:rect l="0" t="0" r="0" b="0"/>
              <a:pathLst>
                <a:path w="364760" h="189514">
                  <a:moveTo>
                    <a:pt x="9065" y="0"/>
                  </a:moveTo>
                  <a:lnTo>
                    <a:pt x="0" y="58617"/>
                  </a:lnTo>
                  <a:lnTo>
                    <a:pt x="10182" y="115214"/>
                  </a:lnTo>
                  <a:lnTo>
                    <a:pt x="13320" y="125943"/>
                  </a:lnTo>
                  <a:lnTo>
                    <a:pt x="26164" y="144102"/>
                  </a:lnTo>
                  <a:lnTo>
                    <a:pt x="43571" y="158802"/>
                  </a:lnTo>
                  <a:lnTo>
                    <a:pt x="63006" y="169235"/>
                  </a:lnTo>
                  <a:lnTo>
                    <a:pt x="83342" y="171532"/>
                  </a:lnTo>
                  <a:lnTo>
                    <a:pt x="102909" y="167484"/>
                  </a:lnTo>
                  <a:lnTo>
                    <a:pt x="134534" y="145821"/>
                  </a:lnTo>
                  <a:lnTo>
                    <a:pt x="141844" y="139328"/>
                  </a:lnTo>
                  <a:lnTo>
                    <a:pt x="157721" y="107833"/>
                  </a:lnTo>
                  <a:lnTo>
                    <a:pt x="165162" y="48034"/>
                  </a:lnTo>
                  <a:lnTo>
                    <a:pt x="166179" y="18619"/>
                  </a:lnTo>
                  <a:lnTo>
                    <a:pt x="168790" y="12413"/>
                  </a:lnTo>
                  <a:lnTo>
                    <a:pt x="172870" y="11785"/>
                  </a:lnTo>
                  <a:lnTo>
                    <a:pt x="177930" y="14876"/>
                  </a:lnTo>
                  <a:lnTo>
                    <a:pt x="222204" y="67335"/>
                  </a:lnTo>
                  <a:lnTo>
                    <a:pt x="243616" y="121951"/>
                  </a:lnTo>
                  <a:lnTo>
                    <a:pt x="243812" y="126925"/>
                  </a:lnTo>
                  <a:lnTo>
                    <a:pt x="241602" y="126730"/>
                  </a:lnTo>
                  <a:lnTo>
                    <a:pt x="237789" y="123092"/>
                  </a:lnTo>
                  <a:lnTo>
                    <a:pt x="226834" y="95613"/>
                  </a:lnTo>
                  <a:lnTo>
                    <a:pt x="225955" y="74081"/>
                  </a:lnTo>
                  <a:lnTo>
                    <a:pt x="234921" y="31661"/>
                  </a:lnTo>
                  <a:lnTo>
                    <a:pt x="240355" y="23447"/>
                  </a:lnTo>
                  <a:lnTo>
                    <a:pt x="255750" y="11201"/>
                  </a:lnTo>
                  <a:lnTo>
                    <a:pt x="264769" y="9807"/>
                  </a:lnTo>
                  <a:lnTo>
                    <a:pt x="284149" y="14498"/>
                  </a:lnTo>
                  <a:lnTo>
                    <a:pt x="301341" y="27501"/>
                  </a:lnTo>
                  <a:lnTo>
                    <a:pt x="337456" y="74548"/>
                  </a:lnTo>
                  <a:lnTo>
                    <a:pt x="359356" y="126454"/>
                  </a:lnTo>
                  <a:lnTo>
                    <a:pt x="364759" y="163550"/>
                  </a:lnTo>
                  <a:lnTo>
                    <a:pt x="362904" y="177974"/>
                  </a:lnTo>
                  <a:lnTo>
                    <a:pt x="356506" y="1895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8081946" y="2495253"/>
              <a:ext cx="161868" cy="193254"/>
            </a:xfrm>
            <a:custGeom>
              <a:avLst/>
              <a:gdLst/>
              <a:ahLst/>
              <a:cxnLst/>
              <a:rect l="0" t="0" r="0" b="0"/>
              <a:pathLst>
                <a:path w="161868" h="193254">
                  <a:moveTo>
                    <a:pt x="109225" y="0"/>
                  </a:moveTo>
                  <a:lnTo>
                    <a:pt x="86868" y="0"/>
                  </a:lnTo>
                  <a:lnTo>
                    <a:pt x="56197" y="11179"/>
                  </a:lnTo>
                  <a:lnTo>
                    <a:pt x="30472" y="29309"/>
                  </a:lnTo>
                  <a:lnTo>
                    <a:pt x="18461" y="48901"/>
                  </a:lnTo>
                  <a:lnTo>
                    <a:pt x="1219" y="94018"/>
                  </a:lnTo>
                  <a:lnTo>
                    <a:pt x="0" y="115485"/>
                  </a:lnTo>
                  <a:lnTo>
                    <a:pt x="4529" y="136725"/>
                  </a:lnTo>
                  <a:lnTo>
                    <a:pt x="14340" y="157863"/>
                  </a:lnTo>
                  <a:lnTo>
                    <a:pt x="29619" y="172717"/>
                  </a:lnTo>
                  <a:lnTo>
                    <a:pt x="68024" y="191785"/>
                  </a:lnTo>
                  <a:lnTo>
                    <a:pt x="91693" y="193253"/>
                  </a:lnTo>
                  <a:lnTo>
                    <a:pt x="151894" y="181509"/>
                  </a:lnTo>
                  <a:lnTo>
                    <a:pt x="161867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338570" y="2305741"/>
              <a:ext cx="21057" cy="400083"/>
            </a:xfrm>
            <a:custGeom>
              <a:avLst/>
              <a:gdLst/>
              <a:ahLst/>
              <a:cxnLst/>
              <a:rect l="0" t="0" r="0" b="0"/>
              <a:pathLst>
                <a:path w="21057" h="400083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0" y="166117"/>
                  </a:lnTo>
                  <a:lnTo>
                    <a:pt x="3119" y="221575"/>
                  </a:lnTo>
                  <a:lnTo>
                    <a:pt x="9065" y="277344"/>
                  </a:lnTo>
                  <a:lnTo>
                    <a:pt x="11409" y="339486"/>
                  </a:lnTo>
                  <a:lnTo>
                    <a:pt x="21056" y="40008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8191171" y="2432249"/>
              <a:ext cx="326384" cy="20891"/>
            </a:xfrm>
            <a:custGeom>
              <a:avLst/>
              <a:gdLst/>
              <a:ahLst/>
              <a:cxnLst/>
              <a:rect l="0" t="0" r="0" b="0"/>
              <a:pathLst>
                <a:path w="326384" h="20891">
                  <a:moveTo>
                    <a:pt x="326383" y="20890"/>
                  </a:moveTo>
                  <a:lnTo>
                    <a:pt x="267766" y="6236"/>
                  </a:lnTo>
                  <a:lnTo>
                    <a:pt x="221798" y="1730"/>
                  </a:lnTo>
                  <a:lnTo>
                    <a:pt x="165544" y="396"/>
                  </a:lnTo>
                  <a:lnTo>
                    <a:pt x="110011" y="0"/>
                  </a:lnTo>
                  <a:lnTo>
                    <a:pt x="48420" y="7102"/>
                  </a:lnTo>
                  <a:lnTo>
                    <a:pt x="0" y="103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507026" y="2600538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19" y="42692"/>
                  </a:lnTo>
                  <a:lnTo>
                    <a:pt x="10723" y="102069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507026" y="2516310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615282" y="2590010"/>
              <a:ext cx="115969" cy="189122"/>
            </a:xfrm>
            <a:custGeom>
              <a:avLst/>
              <a:gdLst/>
              <a:ahLst/>
              <a:cxnLst/>
              <a:rect l="0" t="0" r="0" b="0"/>
              <a:pathLst>
                <a:path w="115969" h="189122">
                  <a:moveTo>
                    <a:pt x="81256" y="0"/>
                  </a:moveTo>
                  <a:lnTo>
                    <a:pt x="57210" y="9575"/>
                  </a:lnTo>
                  <a:lnTo>
                    <a:pt x="35787" y="27534"/>
                  </a:lnTo>
                  <a:lnTo>
                    <a:pt x="15791" y="54561"/>
                  </a:lnTo>
                  <a:lnTo>
                    <a:pt x="3108" y="85966"/>
                  </a:lnTo>
                  <a:lnTo>
                    <a:pt x="0" y="124387"/>
                  </a:lnTo>
                  <a:lnTo>
                    <a:pt x="7138" y="163068"/>
                  </a:lnTo>
                  <a:lnTo>
                    <a:pt x="17509" y="182049"/>
                  </a:lnTo>
                  <a:lnTo>
                    <a:pt x="24720" y="186877"/>
                  </a:lnTo>
                  <a:lnTo>
                    <a:pt x="42091" y="189121"/>
                  </a:lnTo>
                  <a:lnTo>
                    <a:pt x="71602" y="178218"/>
                  </a:lnTo>
                  <a:lnTo>
                    <a:pt x="96983" y="154581"/>
                  </a:lnTo>
                  <a:lnTo>
                    <a:pt x="113733" y="119761"/>
                  </a:lnTo>
                  <a:lnTo>
                    <a:pt x="115968" y="96511"/>
                  </a:lnTo>
                  <a:lnTo>
                    <a:pt x="107870" y="47400"/>
                  </a:lnTo>
                  <a:lnTo>
                    <a:pt x="95425" y="26526"/>
                  </a:lnTo>
                  <a:lnTo>
                    <a:pt x="79365" y="11789"/>
                  </a:lnTo>
                  <a:lnTo>
                    <a:pt x="4967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749181" y="2566639"/>
              <a:ext cx="278003" cy="233942"/>
            </a:xfrm>
            <a:custGeom>
              <a:avLst/>
              <a:gdLst/>
              <a:ahLst/>
              <a:cxnLst/>
              <a:rect l="0" t="0" r="0" b="0"/>
              <a:pathLst>
                <a:path w="278003" h="233942">
                  <a:moveTo>
                    <a:pt x="0" y="76014"/>
                  </a:moveTo>
                  <a:lnTo>
                    <a:pt x="9576" y="100060"/>
                  </a:lnTo>
                  <a:lnTo>
                    <a:pt x="44665" y="161135"/>
                  </a:lnTo>
                  <a:lnTo>
                    <a:pt x="54946" y="182866"/>
                  </a:lnTo>
                  <a:lnTo>
                    <a:pt x="59516" y="208121"/>
                  </a:lnTo>
                  <a:lnTo>
                    <a:pt x="58395" y="214388"/>
                  </a:lnTo>
                  <a:lnTo>
                    <a:pt x="55307" y="216226"/>
                  </a:lnTo>
                  <a:lnTo>
                    <a:pt x="50910" y="215112"/>
                  </a:lnTo>
                  <a:lnTo>
                    <a:pt x="42904" y="204516"/>
                  </a:lnTo>
                  <a:lnTo>
                    <a:pt x="36616" y="186938"/>
                  </a:lnTo>
                  <a:lnTo>
                    <a:pt x="32248" y="124040"/>
                  </a:lnTo>
                  <a:lnTo>
                    <a:pt x="41292" y="68776"/>
                  </a:lnTo>
                  <a:lnTo>
                    <a:pt x="51887" y="40821"/>
                  </a:lnTo>
                  <a:lnTo>
                    <a:pt x="67515" y="22158"/>
                  </a:lnTo>
                  <a:lnTo>
                    <a:pt x="106143" y="645"/>
                  </a:lnTo>
                  <a:lnTo>
                    <a:pt x="148303" y="0"/>
                  </a:lnTo>
                  <a:lnTo>
                    <a:pt x="171588" y="7524"/>
                  </a:lnTo>
                  <a:lnTo>
                    <a:pt x="205600" y="31419"/>
                  </a:lnTo>
                  <a:lnTo>
                    <a:pt x="249046" y="87249"/>
                  </a:lnTo>
                  <a:lnTo>
                    <a:pt x="272800" y="150730"/>
                  </a:lnTo>
                  <a:lnTo>
                    <a:pt x="278002" y="177071"/>
                  </a:lnTo>
                  <a:lnTo>
                    <a:pt x="273741" y="2339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569989" y="2421554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93254" y="0"/>
                  </a:lnTo>
                  <a:lnTo>
                    <a:pt x="43897" y="55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7096252" y="634365"/>
            <a:ext cx="0" cy="409562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>
            <a:off x="5022088" y="2508504"/>
            <a:ext cx="420090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/>
          <p:cNvCxnSpPr/>
          <p:nvPr/>
        </p:nvCxnSpPr>
        <p:spPr>
          <a:xfrm>
            <a:off x="824991" y="782827"/>
            <a:ext cx="0" cy="3190113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/>
          <p:nvPr/>
        </p:nvCxnSpPr>
        <p:spPr>
          <a:xfrm>
            <a:off x="814450" y="803909"/>
            <a:ext cx="2221485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3035935" y="824991"/>
            <a:ext cx="0" cy="3175509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814450" y="3983482"/>
            <a:ext cx="220815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004186" y="803909"/>
            <a:ext cx="0" cy="3148076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>
            <a:off x="846074" y="1225041"/>
            <a:ext cx="217932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856614" y="1804161"/>
            <a:ext cx="216878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856614" y="2456942"/>
            <a:ext cx="216878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867028" y="3172841"/>
            <a:ext cx="216890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none" w="med" len="sm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Group 14"/>
          <p:cNvGrpSpPr/>
          <p:nvPr/>
        </p:nvGrpSpPr>
        <p:grpSpPr>
          <a:xfrm>
            <a:off x="1358176" y="863336"/>
            <a:ext cx="168457" cy="221100"/>
            <a:chOff x="1358176" y="863336"/>
            <a:chExt cx="168457" cy="221100"/>
          </a:xfrm>
        </p:grpSpPr>
        <p:sp>
          <p:nvSpPr>
            <p:cNvPr id="13" name="Freeform 12"/>
            <p:cNvSpPr/>
            <p:nvPr/>
          </p:nvSpPr>
          <p:spPr>
            <a:xfrm>
              <a:off x="1358176" y="863336"/>
              <a:ext cx="157928" cy="210571"/>
            </a:xfrm>
            <a:custGeom>
              <a:avLst/>
              <a:gdLst/>
              <a:ahLst/>
              <a:cxnLst/>
              <a:rect l="0" t="0" r="0" b="0"/>
              <a:pathLst>
                <a:path w="157928" h="210571">
                  <a:moveTo>
                    <a:pt x="157927" y="0"/>
                  </a:moveTo>
                  <a:lnTo>
                    <a:pt x="122011" y="63428"/>
                  </a:lnTo>
                  <a:lnTo>
                    <a:pt x="80646" y="126365"/>
                  </a:lnTo>
                  <a:lnTo>
                    <a:pt x="49509" y="16534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1358176" y="884393"/>
              <a:ext cx="168457" cy="200043"/>
            </a:xfrm>
            <a:custGeom>
              <a:avLst/>
              <a:gdLst/>
              <a:ahLst/>
              <a:cxnLst/>
              <a:rect l="0" t="0" r="0" b="0"/>
              <a:pathLst>
                <a:path w="168457" h="200043">
                  <a:moveTo>
                    <a:pt x="0" y="0"/>
                  </a:moveTo>
                  <a:lnTo>
                    <a:pt x="9575" y="24047"/>
                  </a:lnTo>
                  <a:lnTo>
                    <a:pt x="53391" y="81106"/>
                  </a:lnTo>
                  <a:lnTo>
                    <a:pt x="99193" y="136505"/>
                  </a:lnTo>
                  <a:lnTo>
                    <a:pt x="154143" y="186167"/>
                  </a:lnTo>
                  <a:lnTo>
                    <a:pt x="168456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337326" y="926507"/>
            <a:ext cx="210571" cy="273742"/>
            <a:chOff x="2337326" y="926507"/>
            <a:chExt cx="210571" cy="273742"/>
          </a:xfrm>
        </p:grpSpPr>
        <p:sp>
          <p:nvSpPr>
            <p:cNvPr id="16" name="Freeform 15"/>
            <p:cNvSpPr/>
            <p:nvPr/>
          </p:nvSpPr>
          <p:spPr>
            <a:xfrm>
              <a:off x="2337326" y="937036"/>
              <a:ext cx="136872" cy="105286"/>
            </a:xfrm>
            <a:custGeom>
              <a:avLst/>
              <a:gdLst/>
              <a:ahLst/>
              <a:cxnLst/>
              <a:rect l="0" t="0" r="0" b="0"/>
              <a:pathLst>
                <a:path w="136872" h="105286">
                  <a:moveTo>
                    <a:pt x="0" y="0"/>
                  </a:moveTo>
                  <a:lnTo>
                    <a:pt x="55087" y="49498"/>
                  </a:lnTo>
                  <a:lnTo>
                    <a:pt x="116910" y="95947"/>
                  </a:lnTo>
                  <a:lnTo>
                    <a:pt x="136871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47854" y="926507"/>
              <a:ext cx="200043" cy="273742"/>
            </a:xfrm>
            <a:custGeom>
              <a:avLst/>
              <a:gdLst/>
              <a:ahLst/>
              <a:cxnLst/>
              <a:rect l="0" t="0" r="0" b="0"/>
              <a:pathLst>
                <a:path w="200043" h="273742">
                  <a:moveTo>
                    <a:pt x="200042" y="0"/>
                  </a:moveTo>
                  <a:lnTo>
                    <a:pt x="190467" y="31282"/>
                  </a:lnTo>
                  <a:lnTo>
                    <a:pt x="155050" y="75277"/>
                  </a:lnTo>
                  <a:lnTo>
                    <a:pt x="96573" y="129670"/>
                  </a:lnTo>
                  <a:lnTo>
                    <a:pt x="50759" y="189735"/>
                  </a:lnTo>
                  <a:lnTo>
                    <a:pt x="14253" y="251096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210777" y="1473989"/>
            <a:ext cx="442198" cy="242157"/>
            <a:chOff x="1210777" y="1473989"/>
            <a:chExt cx="442198" cy="242157"/>
          </a:xfrm>
        </p:grpSpPr>
        <p:sp>
          <p:nvSpPr>
            <p:cNvPr id="19" name="Freeform 18"/>
            <p:cNvSpPr/>
            <p:nvPr/>
          </p:nvSpPr>
          <p:spPr>
            <a:xfrm>
              <a:off x="1210777" y="1589803"/>
              <a:ext cx="94757" cy="21058"/>
            </a:xfrm>
            <a:custGeom>
              <a:avLst/>
              <a:gdLst/>
              <a:ahLst/>
              <a:cxnLst/>
              <a:rect l="0" t="0" r="0" b="0"/>
              <a:pathLst>
                <a:path w="94757" h="21058">
                  <a:moveTo>
                    <a:pt x="94756" y="21057"/>
                  </a:moveTo>
                  <a:lnTo>
                    <a:pt x="40881" y="4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621388" y="1473989"/>
              <a:ext cx="31587" cy="242157"/>
            </a:xfrm>
            <a:custGeom>
              <a:avLst/>
              <a:gdLst/>
              <a:ahLst/>
              <a:cxnLst/>
              <a:rect l="0" t="0" r="0" b="0"/>
              <a:pathLst>
                <a:path w="31587" h="242157">
                  <a:moveTo>
                    <a:pt x="31586" y="0"/>
                  </a:moveTo>
                  <a:lnTo>
                    <a:pt x="23252" y="48931"/>
                  </a:lnTo>
                  <a:lnTo>
                    <a:pt x="15902" y="108062"/>
                  </a:lnTo>
                  <a:lnTo>
                    <a:pt x="4355" y="164802"/>
                  </a:lnTo>
                  <a:lnTo>
                    <a:pt x="860" y="214831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476389" y="1473989"/>
              <a:ext cx="155529" cy="141587"/>
            </a:xfrm>
            <a:custGeom>
              <a:avLst/>
              <a:gdLst/>
              <a:ahLst/>
              <a:cxnLst/>
              <a:rect l="0" t="0" r="0" b="0"/>
              <a:pathLst>
                <a:path w="155529" h="141587">
                  <a:moveTo>
                    <a:pt x="155528" y="105285"/>
                  </a:moveTo>
                  <a:lnTo>
                    <a:pt x="101653" y="123243"/>
                  </a:lnTo>
                  <a:lnTo>
                    <a:pt x="39606" y="141586"/>
                  </a:lnTo>
                  <a:lnTo>
                    <a:pt x="18609" y="139746"/>
                  </a:lnTo>
                  <a:lnTo>
                    <a:pt x="11606" y="134108"/>
                  </a:lnTo>
                  <a:lnTo>
                    <a:pt x="3825" y="115366"/>
                  </a:lnTo>
                  <a:lnTo>
                    <a:pt x="0" y="65206"/>
                  </a:lnTo>
                  <a:lnTo>
                    <a:pt x="6176" y="19596"/>
                  </a:lnTo>
                  <a:lnTo>
                    <a:pt x="812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1394701" y="2018308"/>
            <a:ext cx="205631" cy="298596"/>
          </a:xfrm>
          <a:custGeom>
            <a:avLst/>
            <a:gdLst/>
            <a:ahLst/>
            <a:cxnLst/>
            <a:rect l="0" t="0" r="0" b="0"/>
            <a:pathLst>
              <a:path w="205631" h="298596">
                <a:moveTo>
                  <a:pt x="5589" y="87391"/>
                </a:moveTo>
                <a:lnTo>
                  <a:pt x="0" y="70623"/>
                </a:lnTo>
                <a:lnTo>
                  <a:pt x="375" y="53033"/>
                </a:lnTo>
                <a:lnTo>
                  <a:pt x="5611" y="34686"/>
                </a:lnTo>
                <a:lnTo>
                  <a:pt x="15737" y="18733"/>
                </a:lnTo>
                <a:lnTo>
                  <a:pt x="31156" y="6964"/>
                </a:lnTo>
                <a:lnTo>
                  <a:pt x="40181" y="2187"/>
                </a:lnTo>
                <a:lnTo>
                  <a:pt x="59568" y="0"/>
                </a:lnTo>
                <a:lnTo>
                  <a:pt x="69651" y="1054"/>
                </a:lnTo>
                <a:lnTo>
                  <a:pt x="78712" y="6437"/>
                </a:lnTo>
                <a:lnTo>
                  <a:pt x="95020" y="24895"/>
                </a:lnTo>
                <a:lnTo>
                  <a:pt x="124136" y="87450"/>
                </a:lnTo>
                <a:lnTo>
                  <a:pt x="129621" y="124583"/>
                </a:lnTo>
                <a:lnTo>
                  <a:pt x="125657" y="176400"/>
                </a:lnTo>
                <a:lnTo>
                  <a:pt x="113837" y="233914"/>
                </a:lnTo>
                <a:lnTo>
                  <a:pt x="107121" y="265596"/>
                </a:lnTo>
                <a:lnTo>
                  <a:pt x="101353" y="277554"/>
                </a:lnTo>
                <a:lnTo>
                  <a:pt x="85585" y="293961"/>
                </a:lnTo>
                <a:lnTo>
                  <a:pt x="76467" y="297634"/>
                </a:lnTo>
                <a:lnTo>
                  <a:pt x="56977" y="298595"/>
                </a:lnTo>
                <a:lnTo>
                  <a:pt x="39737" y="292004"/>
                </a:lnTo>
                <a:lnTo>
                  <a:pt x="31863" y="286971"/>
                </a:lnTo>
                <a:lnTo>
                  <a:pt x="19996" y="272019"/>
                </a:lnTo>
                <a:lnTo>
                  <a:pt x="15194" y="263119"/>
                </a:lnTo>
                <a:lnTo>
                  <a:pt x="12977" y="243871"/>
                </a:lnTo>
                <a:lnTo>
                  <a:pt x="14024" y="233825"/>
                </a:lnTo>
                <a:lnTo>
                  <a:pt x="20571" y="227128"/>
                </a:lnTo>
                <a:lnTo>
                  <a:pt x="43443" y="219686"/>
                </a:lnTo>
                <a:lnTo>
                  <a:pt x="69986" y="222618"/>
                </a:lnTo>
                <a:lnTo>
                  <a:pt x="129536" y="242762"/>
                </a:lnTo>
                <a:lnTo>
                  <a:pt x="189167" y="278466"/>
                </a:lnTo>
                <a:lnTo>
                  <a:pt x="205630" y="28743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1400290" y="2642021"/>
            <a:ext cx="210571" cy="262488"/>
          </a:xfrm>
          <a:custGeom>
            <a:avLst/>
            <a:gdLst/>
            <a:ahLst/>
            <a:cxnLst/>
            <a:rect l="0" t="0" r="0" b="0"/>
            <a:pathLst>
              <a:path w="210571" h="262488">
                <a:moveTo>
                  <a:pt x="0" y="74331"/>
                </a:moveTo>
                <a:lnTo>
                  <a:pt x="0" y="51974"/>
                </a:lnTo>
                <a:lnTo>
                  <a:pt x="6239" y="34759"/>
                </a:lnTo>
                <a:lnTo>
                  <a:pt x="17980" y="19309"/>
                </a:lnTo>
                <a:lnTo>
                  <a:pt x="34897" y="4643"/>
                </a:lnTo>
                <a:lnTo>
                  <a:pt x="44322" y="966"/>
                </a:lnTo>
                <a:lnTo>
                  <a:pt x="64152" y="0"/>
                </a:lnTo>
                <a:lnTo>
                  <a:pt x="95047" y="6034"/>
                </a:lnTo>
                <a:lnTo>
                  <a:pt x="112823" y="18240"/>
                </a:lnTo>
                <a:lnTo>
                  <a:pt x="127352" y="35364"/>
                </a:lnTo>
                <a:lnTo>
                  <a:pt x="137709" y="54672"/>
                </a:lnTo>
                <a:lnTo>
                  <a:pt x="144528" y="96452"/>
                </a:lnTo>
                <a:lnTo>
                  <a:pt x="140959" y="145876"/>
                </a:lnTo>
                <a:lnTo>
                  <a:pt x="128103" y="196998"/>
                </a:lnTo>
                <a:lnTo>
                  <a:pt x="97573" y="238331"/>
                </a:lnTo>
                <a:lnTo>
                  <a:pt x="71414" y="260054"/>
                </a:lnTo>
                <a:lnTo>
                  <a:pt x="61647" y="262487"/>
                </a:lnTo>
                <a:lnTo>
                  <a:pt x="41437" y="258951"/>
                </a:lnTo>
                <a:lnTo>
                  <a:pt x="15917" y="243807"/>
                </a:lnTo>
                <a:lnTo>
                  <a:pt x="10611" y="235278"/>
                </a:lnTo>
                <a:lnTo>
                  <a:pt x="4716" y="213323"/>
                </a:lnTo>
                <a:lnTo>
                  <a:pt x="7823" y="204427"/>
                </a:lnTo>
                <a:lnTo>
                  <a:pt x="14574" y="197327"/>
                </a:lnTo>
                <a:lnTo>
                  <a:pt x="34553" y="187487"/>
                </a:lnTo>
                <a:lnTo>
                  <a:pt x="70939" y="183118"/>
                </a:lnTo>
                <a:lnTo>
                  <a:pt x="104467" y="189882"/>
                </a:lnTo>
                <a:lnTo>
                  <a:pt x="157819" y="219110"/>
                </a:lnTo>
                <a:lnTo>
                  <a:pt x="210570" y="242787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Group 26"/>
          <p:cNvGrpSpPr/>
          <p:nvPr/>
        </p:nvGrpSpPr>
        <p:grpSpPr>
          <a:xfrm>
            <a:off x="1385561" y="3421761"/>
            <a:ext cx="193714" cy="326385"/>
            <a:chOff x="1385561" y="3421761"/>
            <a:chExt cx="193714" cy="326385"/>
          </a:xfrm>
        </p:grpSpPr>
        <p:sp>
          <p:nvSpPr>
            <p:cNvPr id="25" name="Freeform 24"/>
            <p:cNvSpPr/>
            <p:nvPr/>
          </p:nvSpPr>
          <p:spPr>
            <a:xfrm>
              <a:off x="1547689" y="3421761"/>
              <a:ext cx="31586" cy="326385"/>
            </a:xfrm>
            <a:custGeom>
              <a:avLst/>
              <a:gdLst/>
              <a:ahLst/>
              <a:cxnLst/>
              <a:rect l="0" t="0" r="0" b="0"/>
              <a:pathLst>
                <a:path w="31586" h="326385">
                  <a:moveTo>
                    <a:pt x="0" y="0"/>
                  </a:moveTo>
                  <a:lnTo>
                    <a:pt x="14471" y="33622"/>
                  </a:lnTo>
                  <a:lnTo>
                    <a:pt x="19756" y="88444"/>
                  </a:lnTo>
                  <a:lnTo>
                    <a:pt x="20671" y="141239"/>
                  </a:lnTo>
                  <a:lnTo>
                    <a:pt x="20943" y="198217"/>
                  </a:lnTo>
                  <a:lnTo>
                    <a:pt x="24142" y="249024"/>
                  </a:lnTo>
                  <a:lnTo>
                    <a:pt x="29380" y="290594"/>
                  </a:lnTo>
                  <a:lnTo>
                    <a:pt x="31585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385561" y="3432290"/>
              <a:ext cx="183186" cy="217444"/>
            </a:xfrm>
            <a:custGeom>
              <a:avLst/>
              <a:gdLst/>
              <a:ahLst/>
              <a:cxnLst/>
              <a:rect l="0" t="0" r="0" b="0"/>
              <a:pathLst>
                <a:path w="183186" h="217444">
                  <a:moveTo>
                    <a:pt x="183185" y="157927"/>
                  </a:moveTo>
                  <a:lnTo>
                    <a:pt x="124568" y="178171"/>
                  </a:lnTo>
                  <a:lnTo>
                    <a:pt x="67971" y="202592"/>
                  </a:lnTo>
                  <a:lnTo>
                    <a:pt x="45411" y="212873"/>
                  </a:lnTo>
                  <a:lnTo>
                    <a:pt x="19787" y="217443"/>
                  </a:lnTo>
                  <a:lnTo>
                    <a:pt x="11082" y="212812"/>
                  </a:lnTo>
                  <a:lnTo>
                    <a:pt x="5278" y="203876"/>
                  </a:lnTo>
                  <a:lnTo>
                    <a:pt x="0" y="180689"/>
                  </a:lnTo>
                  <a:lnTo>
                    <a:pt x="9005" y="120977"/>
                  </a:lnTo>
                  <a:lnTo>
                    <a:pt x="22004" y="66314"/>
                  </a:lnTo>
                  <a:lnTo>
                    <a:pt x="32717" y="19815"/>
                  </a:lnTo>
                  <a:lnTo>
                    <a:pt x="3578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2316269" y="1445168"/>
            <a:ext cx="361284" cy="281506"/>
            <a:chOff x="2316269" y="1445168"/>
            <a:chExt cx="361284" cy="281506"/>
          </a:xfrm>
        </p:grpSpPr>
        <p:sp>
          <p:nvSpPr>
            <p:cNvPr id="28" name="Freeform 27"/>
            <p:cNvSpPr/>
            <p:nvPr/>
          </p:nvSpPr>
          <p:spPr>
            <a:xfrm>
              <a:off x="2316269" y="1589803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10528"/>
                  </a:moveTo>
                  <a:lnTo>
                    <a:pt x="36222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63668" y="1445168"/>
              <a:ext cx="213885" cy="281506"/>
            </a:xfrm>
            <a:custGeom>
              <a:avLst/>
              <a:gdLst/>
              <a:ahLst/>
              <a:cxnLst/>
              <a:rect l="0" t="0" r="0" b="0"/>
              <a:pathLst>
                <a:path w="213885" h="281506">
                  <a:moveTo>
                    <a:pt x="0" y="39350"/>
                  </a:moveTo>
                  <a:lnTo>
                    <a:pt x="5589" y="22582"/>
                  </a:lnTo>
                  <a:lnTo>
                    <a:pt x="17692" y="11230"/>
                  </a:lnTo>
                  <a:lnTo>
                    <a:pt x="35939" y="3456"/>
                  </a:lnTo>
                  <a:lnTo>
                    <a:pt x="59647" y="0"/>
                  </a:lnTo>
                  <a:lnTo>
                    <a:pt x="82662" y="4703"/>
                  </a:lnTo>
                  <a:lnTo>
                    <a:pt x="93712" y="9233"/>
                  </a:lnTo>
                  <a:lnTo>
                    <a:pt x="109110" y="23625"/>
                  </a:lnTo>
                  <a:lnTo>
                    <a:pt x="114854" y="32376"/>
                  </a:lnTo>
                  <a:lnTo>
                    <a:pt x="122938" y="67049"/>
                  </a:lnTo>
                  <a:lnTo>
                    <a:pt x="118590" y="87146"/>
                  </a:lnTo>
                  <a:lnTo>
                    <a:pt x="114155" y="95780"/>
                  </a:lnTo>
                  <a:lnTo>
                    <a:pt x="114708" y="102706"/>
                  </a:lnTo>
                  <a:lnTo>
                    <a:pt x="118586" y="108494"/>
                  </a:lnTo>
                  <a:lnTo>
                    <a:pt x="132253" y="118044"/>
                  </a:lnTo>
                  <a:lnTo>
                    <a:pt x="174174" y="142938"/>
                  </a:lnTo>
                  <a:lnTo>
                    <a:pt x="202124" y="170729"/>
                  </a:lnTo>
                  <a:lnTo>
                    <a:pt x="211885" y="188988"/>
                  </a:lnTo>
                  <a:lnTo>
                    <a:pt x="213884" y="211920"/>
                  </a:lnTo>
                  <a:lnTo>
                    <a:pt x="212779" y="224587"/>
                  </a:lnTo>
                  <a:lnTo>
                    <a:pt x="202193" y="248019"/>
                  </a:lnTo>
                  <a:lnTo>
                    <a:pt x="194457" y="259181"/>
                  </a:lnTo>
                  <a:lnTo>
                    <a:pt x="184620" y="266623"/>
                  </a:lnTo>
                  <a:lnTo>
                    <a:pt x="161212" y="274891"/>
                  </a:lnTo>
                  <a:lnTo>
                    <a:pt x="100504" y="280634"/>
                  </a:lnTo>
                  <a:lnTo>
                    <a:pt x="73699" y="28150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>
            <a:off x="2460363" y="2053057"/>
            <a:ext cx="226271" cy="236950"/>
          </a:xfrm>
          <a:custGeom>
            <a:avLst/>
            <a:gdLst/>
            <a:ahLst/>
            <a:cxnLst/>
            <a:rect l="0" t="0" r="0" b="0"/>
            <a:pathLst>
              <a:path w="226271" h="236950">
                <a:moveTo>
                  <a:pt x="108590" y="0"/>
                </a:moveTo>
                <a:lnTo>
                  <a:pt x="64627" y="20243"/>
                </a:lnTo>
                <a:lnTo>
                  <a:pt x="32402" y="47325"/>
                </a:lnTo>
                <a:lnTo>
                  <a:pt x="11796" y="76413"/>
                </a:lnTo>
                <a:lnTo>
                  <a:pt x="2010" y="101032"/>
                </a:lnTo>
                <a:lnTo>
                  <a:pt x="0" y="127571"/>
                </a:lnTo>
                <a:lnTo>
                  <a:pt x="4176" y="152624"/>
                </a:lnTo>
                <a:lnTo>
                  <a:pt x="20851" y="181052"/>
                </a:lnTo>
                <a:lnTo>
                  <a:pt x="67400" y="226310"/>
                </a:lnTo>
                <a:lnTo>
                  <a:pt x="94183" y="235113"/>
                </a:lnTo>
                <a:lnTo>
                  <a:pt x="139026" y="236949"/>
                </a:lnTo>
                <a:lnTo>
                  <a:pt x="165401" y="231652"/>
                </a:lnTo>
                <a:lnTo>
                  <a:pt x="193403" y="215516"/>
                </a:lnTo>
                <a:lnTo>
                  <a:pt x="209066" y="202630"/>
                </a:lnTo>
                <a:lnTo>
                  <a:pt x="220706" y="182864"/>
                </a:lnTo>
                <a:lnTo>
                  <a:pt x="225448" y="171042"/>
                </a:lnTo>
                <a:lnTo>
                  <a:pt x="226270" y="159651"/>
                </a:lnTo>
                <a:lnTo>
                  <a:pt x="220944" y="137636"/>
                </a:lnTo>
                <a:lnTo>
                  <a:pt x="199202" y="105512"/>
                </a:lnTo>
                <a:lnTo>
                  <a:pt x="170533" y="84945"/>
                </a:lnTo>
                <a:lnTo>
                  <a:pt x="119118" y="73699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2368911" y="3376629"/>
            <a:ext cx="206258" cy="382045"/>
          </a:xfrm>
          <a:custGeom>
            <a:avLst/>
            <a:gdLst/>
            <a:ahLst/>
            <a:cxnLst/>
            <a:rect l="0" t="0" r="0" b="0"/>
            <a:pathLst>
              <a:path w="206258" h="382045">
                <a:moveTo>
                  <a:pt x="31586" y="13547"/>
                </a:moveTo>
                <a:lnTo>
                  <a:pt x="48354" y="2368"/>
                </a:lnTo>
                <a:lnTo>
                  <a:pt x="65944" y="0"/>
                </a:lnTo>
                <a:lnTo>
                  <a:pt x="105833" y="8012"/>
                </a:lnTo>
                <a:lnTo>
                  <a:pt x="131444" y="23085"/>
                </a:lnTo>
                <a:lnTo>
                  <a:pt x="153850" y="47958"/>
                </a:lnTo>
                <a:lnTo>
                  <a:pt x="161965" y="70565"/>
                </a:lnTo>
                <a:lnTo>
                  <a:pt x="164129" y="83144"/>
                </a:lnTo>
                <a:lnTo>
                  <a:pt x="160294" y="106480"/>
                </a:lnTo>
                <a:lnTo>
                  <a:pt x="155996" y="117616"/>
                </a:lnTo>
                <a:lnTo>
                  <a:pt x="148451" y="126210"/>
                </a:lnTo>
                <a:lnTo>
                  <a:pt x="105840" y="148408"/>
                </a:lnTo>
                <a:lnTo>
                  <a:pt x="95126" y="152588"/>
                </a:lnTo>
                <a:lnTo>
                  <a:pt x="91494" y="156544"/>
                </a:lnTo>
                <a:lnTo>
                  <a:pt x="92582" y="160350"/>
                </a:lnTo>
                <a:lnTo>
                  <a:pt x="148505" y="209197"/>
                </a:lnTo>
                <a:lnTo>
                  <a:pt x="196013" y="266769"/>
                </a:lnTo>
                <a:lnTo>
                  <a:pt x="204100" y="290647"/>
                </a:lnTo>
                <a:lnTo>
                  <a:pt x="206257" y="303565"/>
                </a:lnTo>
                <a:lnTo>
                  <a:pt x="202414" y="327277"/>
                </a:lnTo>
                <a:lnTo>
                  <a:pt x="198114" y="338514"/>
                </a:lnTo>
                <a:lnTo>
                  <a:pt x="183977" y="354119"/>
                </a:lnTo>
                <a:lnTo>
                  <a:pt x="153168" y="369481"/>
                </a:lnTo>
                <a:lnTo>
                  <a:pt x="108164" y="378322"/>
                </a:lnTo>
                <a:lnTo>
                  <a:pt x="53496" y="380941"/>
                </a:lnTo>
                <a:lnTo>
                  <a:pt x="0" y="38204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2497684" y="2084642"/>
            <a:ext cx="200881" cy="239267"/>
          </a:xfrm>
          <a:custGeom>
            <a:avLst/>
            <a:gdLst/>
            <a:ahLst/>
            <a:cxnLst/>
            <a:rect l="0" t="0" r="0" b="0"/>
            <a:pathLst>
              <a:path w="200881" h="239267">
                <a:moveTo>
                  <a:pt x="113383" y="0"/>
                </a:moveTo>
                <a:lnTo>
                  <a:pt x="59508" y="19128"/>
                </a:lnTo>
                <a:lnTo>
                  <a:pt x="39136" y="30338"/>
                </a:lnTo>
                <a:lnTo>
                  <a:pt x="24622" y="46239"/>
                </a:lnTo>
                <a:lnTo>
                  <a:pt x="5773" y="85043"/>
                </a:lnTo>
                <a:lnTo>
                  <a:pt x="0" y="121644"/>
                </a:lnTo>
                <a:lnTo>
                  <a:pt x="3879" y="156536"/>
                </a:lnTo>
                <a:lnTo>
                  <a:pt x="18026" y="189100"/>
                </a:lnTo>
                <a:lnTo>
                  <a:pt x="37036" y="215387"/>
                </a:lnTo>
                <a:lnTo>
                  <a:pt x="63075" y="232404"/>
                </a:lnTo>
                <a:lnTo>
                  <a:pt x="98607" y="239266"/>
                </a:lnTo>
                <a:lnTo>
                  <a:pt x="122024" y="234632"/>
                </a:lnTo>
                <a:lnTo>
                  <a:pt x="151818" y="218869"/>
                </a:lnTo>
                <a:lnTo>
                  <a:pt x="182846" y="192582"/>
                </a:lnTo>
                <a:lnTo>
                  <a:pt x="198826" y="166246"/>
                </a:lnTo>
                <a:lnTo>
                  <a:pt x="200880" y="143297"/>
                </a:lnTo>
                <a:lnTo>
                  <a:pt x="192667" y="90437"/>
                </a:lnTo>
                <a:lnTo>
                  <a:pt x="177559" y="60071"/>
                </a:lnTo>
                <a:lnTo>
                  <a:pt x="152675" y="36256"/>
                </a:lnTo>
                <a:lnTo>
                  <a:pt x="123075" y="19971"/>
                </a:lnTo>
                <a:lnTo>
                  <a:pt x="102483" y="17845"/>
                </a:lnTo>
                <a:lnTo>
                  <a:pt x="60667" y="26012"/>
                </a:lnTo>
                <a:lnTo>
                  <a:pt x="29133" y="41112"/>
                </a:lnTo>
                <a:lnTo>
                  <a:pt x="17447" y="50637"/>
                </a:lnTo>
                <a:lnTo>
                  <a:pt x="8098" y="63171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379025" y="4590425"/>
            <a:ext cx="4421970" cy="663294"/>
            <a:chOff x="379025" y="4590425"/>
            <a:chExt cx="4421970" cy="663294"/>
          </a:xfrm>
        </p:grpSpPr>
        <p:sp>
          <p:nvSpPr>
            <p:cNvPr id="34" name="Freeform 33"/>
            <p:cNvSpPr/>
            <p:nvPr/>
          </p:nvSpPr>
          <p:spPr>
            <a:xfrm>
              <a:off x="452725" y="4590425"/>
              <a:ext cx="231628" cy="406737"/>
            </a:xfrm>
            <a:custGeom>
              <a:avLst/>
              <a:gdLst/>
              <a:ahLst/>
              <a:cxnLst/>
              <a:rect l="0" t="0" r="0" b="0"/>
              <a:pathLst>
                <a:path w="231628" h="406737">
                  <a:moveTo>
                    <a:pt x="0" y="31585"/>
                  </a:moveTo>
                  <a:lnTo>
                    <a:pt x="3119" y="74277"/>
                  </a:lnTo>
                  <a:lnTo>
                    <a:pt x="26364" y="135993"/>
                  </a:lnTo>
                  <a:lnTo>
                    <a:pt x="49878" y="198135"/>
                  </a:lnTo>
                  <a:lnTo>
                    <a:pt x="66134" y="261406"/>
                  </a:lnTo>
                  <a:lnTo>
                    <a:pt x="81780" y="320654"/>
                  </a:lnTo>
                  <a:lnTo>
                    <a:pt x="107317" y="378271"/>
                  </a:lnTo>
                  <a:lnTo>
                    <a:pt x="124474" y="404798"/>
                  </a:lnTo>
                  <a:lnTo>
                    <a:pt x="129776" y="406736"/>
                  </a:lnTo>
                  <a:lnTo>
                    <a:pt x="134481" y="404518"/>
                  </a:lnTo>
                  <a:lnTo>
                    <a:pt x="138787" y="399530"/>
                  </a:lnTo>
                  <a:lnTo>
                    <a:pt x="144847" y="364564"/>
                  </a:lnTo>
                  <a:lnTo>
                    <a:pt x="148065" y="308752"/>
                  </a:lnTo>
                  <a:lnTo>
                    <a:pt x="158752" y="252667"/>
                  </a:lnTo>
                  <a:lnTo>
                    <a:pt x="172128" y="196528"/>
                  </a:lnTo>
                  <a:lnTo>
                    <a:pt x="187205" y="140379"/>
                  </a:lnTo>
                  <a:lnTo>
                    <a:pt x="208381" y="84227"/>
                  </a:lnTo>
                  <a:lnTo>
                    <a:pt x="226659" y="24783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5642" y="4774022"/>
              <a:ext cx="167167" cy="188764"/>
            </a:xfrm>
            <a:custGeom>
              <a:avLst/>
              <a:gdLst/>
              <a:ahLst/>
              <a:cxnLst/>
              <a:rect l="0" t="0" r="0" b="0"/>
              <a:pathLst>
                <a:path w="167167" h="188764">
                  <a:moveTo>
                    <a:pt x="51352" y="79615"/>
                  </a:moveTo>
                  <a:lnTo>
                    <a:pt x="109969" y="79615"/>
                  </a:lnTo>
                  <a:lnTo>
                    <a:pt x="119676" y="76105"/>
                  </a:lnTo>
                  <a:lnTo>
                    <a:pt x="133581" y="62848"/>
                  </a:lnTo>
                  <a:lnTo>
                    <a:pt x="136587" y="54399"/>
                  </a:lnTo>
                  <a:lnTo>
                    <a:pt x="136808" y="35653"/>
                  </a:lnTo>
                  <a:lnTo>
                    <a:pt x="129887" y="18742"/>
                  </a:lnTo>
                  <a:lnTo>
                    <a:pt x="124766" y="10957"/>
                  </a:lnTo>
                  <a:lnTo>
                    <a:pt x="116672" y="5767"/>
                  </a:lnTo>
                  <a:lnTo>
                    <a:pt x="95201" y="0"/>
                  </a:lnTo>
                  <a:lnTo>
                    <a:pt x="73180" y="3677"/>
                  </a:lnTo>
                  <a:lnTo>
                    <a:pt x="44172" y="18900"/>
                  </a:lnTo>
                  <a:lnTo>
                    <a:pt x="20759" y="41348"/>
                  </a:lnTo>
                  <a:lnTo>
                    <a:pt x="13409" y="50594"/>
                  </a:lnTo>
                  <a:lnTo>
                    <a:pt x="5243" y="73346"/>
                  </a:lnTo>
                  <a:lnTo>
                    <a:pt x="0" y="126080"/>
                  </a:lnTo>
                  <a:lnTo>
                    <a:pt x="5522" y="147449"/>
                  </a:lnTo>
                  <a:lnTo>
                    <a:pt x="10271" y="156423"/>
                  </a:lnTo>
                  <a:lnTo>
                    <a:pt x="24905" y="169514"/>
                  </a:lnTo>
                  <a:lnTo>
                    <a:pt x="62896" y="187450"/>
                  </a:lnTo>
                  <a:lnTo>
                    <a:pt x="86508" y="188763"/>
                  </a:lnTo>
                  <a:lnTo>
                    <a:pt x="149787" y="176906"/>
                  </a:lnTo>
                  <a:lnTo>
                    <a:pt x="167166" y="1743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05450" y="4814610"/>
              <a:ext cx="126343" cy="169963"/>
            </a:xfrm>
            <a:custGeom>
              <a:avLst/>
              <a:gdLst/>
              <a:ahLst/>
              <a:cxnLst/>
              <a:rect l="0" t="0" r="0" b="0"/>
              <a:pathLst>
                <a:path w="126343" h="169963">
                  <a:moveTo>
                    <a:pt x="0" y="70613"/>
                  </a:moveTo>
                  <a:lnTo>
                    <a:pt x="19128" y="123318"/>
                  </a:lnTo>
                  <a:lnTo>
                    <a:pt x="45854" y="169962"/>
                  </a:lnTo>
                  <a:lnTo>
                    <a:pt x="44556" y="163901"/>
                  </a:lnTo>
                  <a:lnTo>
                    <a:pt x="24299" y="101496"/>
                  </a:lnTo>
                  <a:lnTo>
                    <a:pt x="6984" y="49463"/>
                  </a:lnTo>
                  <a:lnTo>
                    <a:pt x="6996" y="40135"/>
                  </a:lnTo>
                  <a:lnTo>
                    <a:pt x="13248" y="23532"/>
                  </a:lnTo>
                  <a:lnTo>
                    <a:pt x="26945" y="11473"/>
                  </a:lnTo>
                  <a:lnTo>
                    <a:pt x="45901" y="3384"/>
                  </a:lnTo>
                  <a:lnTo>
                    <a:pt x="81711" y="0"/>
                  </a:lnTo>
                  <a:lnTo>
                    <a:pt x="126342" y="74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116020" y="4664124"/>
              <a:ext cx="52644" cy="326384"/>
            </a:xfrm>
            <a:custGeom>
              <a:avLst/>
              <a:gdLst/>
              <a:ahLst/>
              <a:cxnLst/>
              <a:rect l="0" t="0" r="0" b="0"/>
              <a:pathLst>
                <a:path w="52644" h="326384">
                  <a:moveTo>
                    <a:pt x="0" y="0"/>
                  </a:moveTo>
                  <a:lnTo>
                    <a:pt x="3120" y="54144"/>
                  </a:lnTo>
                  <a:lnTo>
                    <a:pt x="14654" y="109091"/>
                  </a:lnTo>
                  <a:lnTo>
                    <a:pt x="24749" y="156586"/>
                  </a:lnTo>
                  <a:lnTo>
                    <a:pt x="29560" y="207703"/>
                  </a:lnTo>
                  <a:lnTo>
                    <a:pt x="39591" y="267802"/>
                  </a:lnTo>
                  <a:lnTo>
                    <a:pt x="52643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063378" y="4774348"/>
              <a:ext cx="178985" cy="5591"/>
            </a:xfrm>
            <a:custGeom>
              <a:avLst/>
              <a:gdLst/>
              <a:ahLst/>
              <a:cxnLst/>
              <a:rect l="0" t="0" r="0" b="0"/>
              <a:pathLst>
                <a:path w="178985" h="5591">
                  <a:moveTo>
                    <a:pt x="178984" y="5590"/>
                  </a:moveTo>
                  <a:lnTo>
                    <a:pt x="120367" y="0"/>
                  </a:lnTo>
                  <a:lnTo>
                    <a:pt x="66193" y="3272"/>
                  </a:lnTo>
                  <a:lnTo>
                    <a:pt x="19791" y="5132"/>
                  </a:lnTo>
                  <a:lnTo>
                    <a:pt x="0" y="55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326590" y="4853637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3120" y="48931"/>
                  </a:lnTo>
                  <a:lnTo>
                    <a:pt x="14654" y="108061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305533" y="4737823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446477" y="4814644"/>
              <a:ext cx="174912" cy="193826"/>
            </a:xfrm>
            <a:custGeom>
              <a:avLst/>
              <a:gdLst/>
              <a:ahLst/>
              <a:cxnLst/>
              <a:rect l="0" t="0" r="0" b="0"/>
              <a:pathLst>
                <a:path w="174912" h="193826">
                  <a:moveTo>
                    <a:pt x="132797" y="17936"/>
                  </a:moveTo>
                  <a:lnTo>
                    <a:pt x="121619" y="6758"/>
                  </a:lnTo>
                  <a:lnTo>
                    <a:pt x="103652" y="1269"/>
                  </a:lnTo>
                  <a:lnTo>
                    <a:pt x="81240" y="0"/>
                  </a:lnTo>
                  <a:lnTo>
                    <a:pt x="59580" y="3335"/>
                  </a:lnTo>
                  <a:lnTo>
                    <a:pt x="41375" y="11837"/>
                  </a:lnTo>
                  <a:lnTo>
                    <a:pt x="25484" y="24584"/>
                  </a:lnTo>
                  <a:lnTo>
                    <a:pt x="10623" y="41947"/>
                  </a:lnTo>
                  <a:lnTo>
                    <a:pt x="2458" y="64482"/>
                  </a:lnTo>
                  <a:lnTo>
                    <a:pt x="0" y="88926"/>
                  </a:lnTo>
                  <a:lnTo>
                    <a:pt x="10963" y="143921"/>
                  </a:lnTo>
                  <a:lnTo>
                    <a:pt x="26378" y="170169"/>
                  </a:lnTo>
                  <a:lnTo>
                    <a:pt x="42216" y="182301"/>
                  </a:lnTo>
                  <a:lnTo>
                    <a:pt x="62123" y="190423"/>
                  </a:lnTo>
                  <a:lnTo>
                    <a:pt x="98469" y="193825"/>
                  </a:lnTo>
                  <a:lnTo>
                    <a:pt x="160632" y="179963"/>
                  </a:lnTo>
                  <a:lnTo>
                    <a:pt x="174911" y="1758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645298" y="4818910"/>
              <a:ext cx="239304" cy="219760"/>
            </a:xfrm>
            <a:custGeom>
              <a:avLst/>
              <a:gdLst/>
              <a:ahLst/>
              <a:cxnLst/>
              <a:rect l="0" t="0" r="0" b="0"/>
              <a:pathLst>
                <a:path w="239304" h="219760">
                  <a:moveTo>
                    <a:pt x="112961" y="66313"/>
                  </a:moveTo>
                  <a:lnTo>
                    <a:pt x="112961" y="43956"/>
                  </a:lnTo>
                  <a:lnTo>
                    <a:pt x="106721" y="26741"/>
                  </a:lnTo>
                  <a:lnTo>
                    <a:pt x="101782" y="18874"/>
                  </a:lnTo>
                  <a:lnTo>
                    <a:pt x="86935" y="7014"/>
                  </a:lnTo>
                  <a:lnTo>
                    <a:pt x="78063" y="2214"/>
                  </a:lnTo>
                  <a:lnTo>
                    <a:pt x="58846" y="0"/>
                  </a:lnTo>
                  <a:lnTo>
                    <a:pt x="48808" y="1047"/>
                  </a:lnTo>
                  <a:lnTo>
                    <a:pt x="31416" y="11569"/>
                  </a:lnTo>
                  <a:lnTo>
                    <a:pt x="17057" y="27944"/>
                  </a:lnTo>
                  <a:lnTo>
                    <a:pt x="6776" y="46920"/>
                  </a:lnTo>
                  <a:lnTo>
                    <a:pt x="0" y="82923"/>
                  </a:lnTo>
                  <a:lnTo>
                    <a:pt x="5856" y="142546"/>
                  </a:lnTo>
                  <a:lnTo>
                    <a:pt x="9207" y="166875"/>
                  </a:lnTo>
                  <a:lnTo>
                    <a:pt x="24247" y="193725"/>
                  </a:lnTo>
                  <a:lnTo>
                    <a:pt x="36878" y="209118"/>
                  </a:lnTo>
                  <a:lnTo>
                    <a:pt x="56529" y="217519"/>
                  </a:lnTo>
                  <a:lnTo>
                    <a:pt x="68321" y="219759"/>
                  </a:lnTo>
                  <a:lnTo>
                    <a:pt x="78521" y="218913"/>
                  </a:lnTo>
                  <a:lnTo>
                    <a:pt x="96094" y="211734"/>
                  </a:lnTo>
                  <a:lnTo>
                    <a:pt x="119142" y="194538"/>
                  </a:lnTo>
                  <a:lnTo>
                    <a:pt x="130526" y="175165"/>
                  </a:lnTo>
                  <a:lnTo>
                    <a:pt x="147366" y="130188"/>
                  </a:lnTo>
                  <a:lnTo>
                    <a:pt x="148529" y="108739"/>
                  </a:lnTo>
                  <a:lnTo>
                    <a:pt x="143977" y="88678"/>
                  </a:lnTo>
                  <a:lnTo>
                    <a:pt x="134155" y="71963"/>
                  </a:lnTo>
                  <a:lnTo>
                    <a:pt x="131769" y="70080"/>
                  </a:lnTo>
                  <a:lnTo>
                    <a:pt x="131349" y="72334"/>
                  </a:lnTo>
                  <a:lnTo>
                    <a:pt x="139080" y="101167"/>
                  </a:lnTo>
                  <a:lnTo>
                    <a:pt x="173375" y="161356"/>
                  </a:lnTo>
                  <a:lnTo>
                    <a:pt x="190114" y="176014"/>
                  </a:lnTo>
                  <a:lnTo>
                    <a:pt x="199491" y="181561"/>
                  </a:lnTo>
                  <a:lnTo>
                    <a:pt x="216150" y="184605"/>
                  </a:lnTo>
                  <a:lnTo>
                    <a:pt x="239303" y="1821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905658" y="4632538"/>
              <a:ext cx="73700" cy="389556"/>
            </a:xfrm>
            <a:custGeom>
              <a:avLst/>
              <a:gdLst/>
              <a:ahLst/>
              <a:cxnLst/>
              <a:rect l="0" t="0" r="0" b="0"/>
              <a:pathLst>
                <a:path w="73700" h="389556">
                  <a:moveTo>
                    <a:pt x="0" y="0"/>
                  </a:moveTo>
                  <a:lnTo>
                    <a:pt x="5589" y="58617"/>
                  </a:lnTo>
                  <a:lnTo>
                    <a:pt x="16788" y="112791"/>
                  </a:lnTo>
                  <a:lnTo>
                    <a:pt x="26452" y="168553"/>
                  </a:lnTo>
                  <a:lnTo>
                    <a:pt x="44609" y="230217"/>
                  </a:lnTo>
                  <a:lnTo>
                    <a:pt x="52225" y="289147"/>
                  </a:lnTo>
                  <a:lnTo>
                    <a:pt x="67087" y="346697"/>
                  </a:lnTo>
                  <a:lnTo>
                    <a:pt x="73699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47854" y="4590425"/>
              <a:ext cx="231628" cy="383335"/>
            </a:xfrm>
            <a:custGeom>
              <a:avLst/>
              <a:gdLst/>
              <a:ahLst/>
              <a:cxnLst/>
              <a:rect l="0" t="0" r="0" b="0"/>
              <a:pathLst>
                <a:path w="231628" h="383335">
                  <a:moveTo>
                    <a:pt x="0" y="0"/>
                  </a:moveTo>
                  <a:lnTo>
                    <a:pt x="14655" y="55141"/>
                  </a:lnTo>
                  <a:lnTo>
                    <a:pt x="19160" y="103555"/>
                  </a:lnTo>
                  <a:lnTo>
                    <a:pt x="20495" y="154945"/>
                  </a:lnTo>
                  <a:lnTo>
                    <a:pt x="29352" y="209071"/>
                  </a:lnTo>
                  <a:lnTo>
                    <a:pt x="39247" y="266729"/>
                  </a:lnTo>
                  <a:lnTo>
                    <a:pt x="41548" y="328507"/>
                  </a:lnTo>
                  <a:lnTo>
                    <a:pt x="47536" y="366007"/>
                  </a:lnTo>
                  <a:lnTo>
                    <a:pt x="53917" y="373856"/>
                  </a:lnTo>
                  <a:lnTo>
                    <a:pt x="73486" y="382577"/>
                  </a:lnTo>
                  <a:lnTo>
                    <a:pt x="94662" y="383334"/>
                  </a:lnTo>
                  <a:lnTo>
                    <a:pt x="148557" y="372357"/>
                  </a:lnTo>
                  <a:lnTo>
                    <a:pt x="197844" y="369259"/>
                  </a:lnTo>
                  <a:lnTo>
                    <a:pt x="231627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642653" y="4864165"/>
              <a:ext cx="31586" cy="115815"/>
            </a:xfrm>
            <a:custGeom>
              <a:avLst/>
              <a:gdLst/>
              <a:ahLst/>
              <a:cxnLst/>
              <a:rect l="0" t="0" r="0" b="0"/>
              <a:pathLst>
                <a:path w="31586" h="115815">
                  <a:moveTo>
                    <a:pt x="0" y="0"/>
                  </a:moveTo>
                  <a:lnTo>
                    <a:pt x="17958" y="55045"/>
                  </a:lnTo>
                  <a:lnTo>
                    <a:pt x="31585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653181" y="474835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758466" y="4816389"/>
              <a:ext cx="389555" cy="226762"/>
            </a:xfrm>
            <a:custGeom>
              <a:avLst/>
              <a:gdLst/>
              <a:ahLst/>
              <a:cxnLst/>
              <a:rect l="0" t="0" r="0" b="0"/>
              <a:pathLst>
                <a:path w="389555" h="226762">
                  <a:moveTo>
                    <a:pt x="0" y="58305"/>
                  </a:moveTo>
                  <a:lnTo>
                    <a:pt x="17958" y="112180"/>
                  </a:lnTo>
                  <a:lnTo>
                    <a:pt x="38640" y="174227"/>
                  </a:lnTo>
                  <a:lnTo>
                    <a:pt x="46804" y="198717"/>
                  </a:lnTo>
                  <a:lnTo>
                    <a:pt x="35444" y="144317"/>
                  </a:lnTo>
                  <a:lnTo>
                    <a:pt x="29228" y="84567"/>
                  </a:lnTo>
                  <a:lnTo>
                    <a:pt x="25858" y="60618"/>
                  </a:lnTo>
                  <a:lnTo>
                    <a:pt x="28260" y="38276"/>
                  </a:lnTo>
                  <a:lnTo>
                    <a:pt x="36347" y="19767"/>
                  </a:lnTo>
                  <a:lnTo>
                    <a:pt x="41779" y="11556"/>
                  </a:lnTo>
                  <a:lnTo>
                    <a:pt x="50079" y="6082"/>
                  </a:lnTo>
                  <a:lnTo>
                    <a:pt x="71780" y="0"/>
                  </a:lnTo>
                  <a:lnTo>
                    <a:pt x="81779" y="1887"/>
                  </a:lnTo>
                  <a:lnTo>
                    <a:pt x="99127" y="13343"/>
                  </a:lnTo>
                  <a:lnTo>
                    <a:pt x="128158" y="49294"/>
                  </a:lnTo>
                  <a:lnTo>
                    <a:pt x="153961" y="111081"/>
                  </a:lnTo>
                  <a:lnTo>
                    <a:pt x="171905" y="169196"/>
                  </a:lnTo>
                  <a:lnTo>
                    <a:pt x="176887" y="209835"/>
                  </a:lnTo>
                  <a:lnTo>
                    <a:pt x="176416" y="215477"/>
                  </a:lnTo>
                  <a:lnTo>
                    <a:pt x="174933" y="215729"/>
                  </a:lnTo>
                  <a:lnTo>
                    <a:pt x="172774" y="212387"/>
                  </a:lnTo>
                  <a:lnTo>
                    <a:pt x="173674" y="207820"/>
                  </a:lnTo>
                  <a:lnTo>
                    <a:pt x="180914" y="196506"/>
                  </a:lnTo>
                  <a:lnTo>
                    <a:pt x="241715" y="158977"/>
                  </a:lnTo>
                  <a:lnTo>
                    <a:pt x="301663" y="103885"/>
                  </a:lnTo>
                  <a:lnTo>
                    <a:pt x="322828" y="77270"/>
                  </a:lnTo>
                  <a:lnTo>
                    <a:pt x="330653" y="54255"/>
                  </a:lnTo>
                  <a:lnTo>
                    <a:pt x="332739" y="41567"/>
                  </a:lnTo>
                  <a:lnTo>
                    <a:pt x="328818" y="21230"/>
                  </a:lnTo>
                  <a:lnTo>
                    <a:pt x="324497" y="12531"/>
                  </a:lnTo>
                  <a:lnTo>
                    <a:pt x="316937" y="6732"/>
                  </a:lnTo>
                  <a:lnTo>
                    <a:pt x="296059" y="289"/>
                  </a:lnTo>
                  <a:lnTo>
                    <a:pt x="274301" y="3664"/>
                  </a:lnTo>
                  <a:lnTo>
                    <a:pt x="245441" y="18718"/>
                  </a:lnTo>
                  <a:lnTo>
                    <a:pt x="230748" y="32522"/>
                  </a:lnTo>
                  <a:lnTo>
                    <a:pt x="220318" y="50356"/>
                  </a:lnTo>
                  <a:lnTo>
                    <a:pt x="212495" y="99975"/>
                  </a:lnTo>
                  <a:lnTo>
                    <a:pt x="213480" y="144481"/>
                  </a:lnTo>
                  <a:lnTo>
                    <a:pt x="222002" y="165235"/>
                  </a:lnTo>
                  <a:lnTo>
                    <a:pt x="245543" y="190074"/>
                  </a:lnTo>
                  <a:lnTo>
                    <a:pt x="274744" y="212251"/>
                  </a:lnTo>
                  <a:lnTo>
                    <a:pt x="298364" y="220312"/>
                  </a:lnTo>
                  <a:lnTo>
                    <a:pt x="351654" y="225487"/>
                  </a:lnTo>
                  <a:lnTo>
                    <a:pt x="389554" y="2267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642860" y="4632538"/>
              <a:ext cx="52643" cy="357970"/>
            </a:xfrm>
            <a:custGeom>
              <a:avLst/>
              <a:gdLst/>
              <a:ahLst/>
              <a:cxnLst/>
              <a:rect l="0" t="0" r="0" b="0"/>
              <a:pathLst>
                <a:path w="52643" h="357970">
                  <a:moveTo>
                    <a:pt x="0" y="0"/>
                  </a:moveTo>
                  <a:lnTo>
                    <a:pt x="8333" y="60384"/>
                  </a:lnTo>
                  <a:lnTo>
                    <a:pt x="12997" y="114988"/>
                  </a:lnTo>
                  <a:lnTo>
                    <a:pt x="21788" y="171331"/>
                  </a:lnTo>
                  <a:lnTo>
                    <a:pt x="31802" y="229360"/>
                  </a:lnTo>
                  <a:lnTo>
                    <a:pt x="39059" y="280478"/>
                  </a:lnTo>
                  <a:lnTo>
                    <a:pt x="48947" y="342045"/>
                  </a:lnTo>
                  <a:lnTo>
                    <a:pt x="5264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463875" y="4611482"/>
              <a:ext cx="368499" cy="52643"/>
            </a:xfrm>
            <a:custGeom>
              <a:avLst/>
              <a:gdLst/>
              <a:ahLst/>
              <a:cxnLst/>
              <a:rect l="0" t="0" r="0" b="0"/>
              <a:pathLst>
                <a:path w="368499" h="52643">
                  <a:moveTo>
                    <a:pt x="368498" y="0"/>
                  </a:moveTo>
                  <a:lnTo>
                    <a:pt x="309881" y="0"/>
                  </a:lnTo>
                  <a:lnTo>
                    <a:pt x="255707" y="8405"/>
                  </a:lnTo>
                  <a:lnTo>
                    <a:pt x="196826" y="18211"/>
                  </a:lnTo>
                  <a:lnTo>
                    <a:pt x="134806" y="26084"/>
                  </a:lnTo>
                  <a:lnTo>
                    <a:pt x="77494" y="38904"/>
                  </a:lnTo>
                  <a:lnTo>
                    <a:pt x="27352" y="4958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90214" y="4810848"/>
              <a:ext cx="210616" cy="232303"/>
            </a:xfrm>
            <a:custGeom>
              <a:avLst/>
              <a:gdLst/>
              <a:ahLst/>
              <a:cxnLst/>
              <a:rect l="0" t="0" r="0" b="0"/>
              <a:pathLst>
                <a:path w="210616" h="232303">
                  <a:moveTo>
                    <a:pt x="21102" y="53317"/>
                  </a:moveTo>
                  <a:lnTo>
                    <a:pt x="50410" y="82626"/>
                  </a:lnTo>
                  <a:lnTo>
                    <a:pt x="70003" y="89740"/>
                  </a:lnTo>
                  <a:lnTo>
                    <a:pt x="93138" y="91732"/>
                  </a:lnTo>
                  <a:lnTo>
                    <a:pt x="115119" y="88718"/>
                  </a:lnTo>
                  <a:lnTo>
                    <a:pt x="133467" y="80360"/>
                  </a:lnTo>
                  <a:lnTo>
                    <a:pt x="141635" y="74855"/>
                  </a:lnTo>
                  <a:lnTo>
                    <a:pt x="153831" y="59380"/>
                  </a:lnTo>
                  <a:lnTo>
                    <a:pt x="158721" y="50340"/>
                  </a:lnTo>
                  <a:lnTo>
                    <a:pt x="159641" y="41974"/>
                  </a:lnTo>
                  <a:lnTo>
                    <a:pt x="154425" y="26439"/>
                  </a:lnTo>
                  <a:lnTo>
                    <a:pt x="132744" y="4539"/>
                  </a:lnTo>
                  <a:lnTo>
                    <a:pt x="123606" y="912"/>
                  </a:lnTo>
                  <a:lnTo>
                    <a:pt x="104094" y="0"/>
                  </a:lnTo>
                  <a:lnTo>
                    <a:pt x="44191" y="12039"/>
                  </a:lnTo>
                  <a:lnTo>
                    <a:pt x="32985" y="15270"/>
                  </a:lnTo>
                  <a:lnTo>
                    <a:pt x="14295" y="28219"/>
                  </a:lnTo>
                  <a:lnTo>
                    <a:pt x="6036" y="36585"/>
                  </a:lnTo>
                  <a:lnTo>
                    <a:pt x="1699" y="45672"/>
                  </a:lnTo>
                  <a:lnTo>
                    <a:pt x="0" y="65127"/>
                  </a:lnTo>
                  <a:lnTo>
                    <a:pt x="5620" y="95811"/>
                  </a:lnTo>
                  <a:lnTo>
                    <a:pt x="26406" y="136451"/>
                  </a:lnTo>
                  <a:lnTo>
                    <a:pt x="56161" y="168222"/>
                  </a:lnTo>
                  <a:lnTo>
                    <a:pt x="116163" y="208046"/>
                  </a:lnTo>
                  <a:lnTo>
                    <a:pt x="168541" y="227201"/>
                  </a:lnTo>
                  <a:lnTo>
                    <a:pt x="210615" y="2323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087505" y="4837519"/>
              <a:ext cx="169047" cy="210226"/>
            </a:xfrm>
            <a:custGeom>
              <a:avLst/>
              <a:gdLst/>
              <a:ahLst/>
              <a:cxnLst/>
              <a:rect l="0" t="0" r="0" b="0"/>
              <a:pathLst>
                <a:path w="169047" h="210226">
                  <a:moveTo>
                    <a:pt x="102837" y="5590"/>
                  </a:moveTo>
                  <a:lnTo>
                    <a:pt x="86069" y="0"/>
                  </a:lnTo>
                  <a:lnTo>
                    <a:pt x="68478" y="376"/>
                  </a:lnTo>
                  <a:lnTo>
                    <a:pt x="28589" y="10149"/>
                  </a:lnTo>
                  <a:lnTo>
                    <a:pt x="2979" y="25528"/>
                  </a:lnTo>
                  <a:lnTo>
                    <a:pt x="0" y="31750"/>
                  </a:lnTo>
                  <a:lnTo>
                    <a:pt x="354" y="38237"/>
                  </a:lnTo>
                  <a:lnTo>
                    <a:pt x="2929" y="44902"/>
                  </a:lnTo>
                  <a:lnTo>
                    <a:pt x="15150" y="55427"/>
                  </a:lnTo>
                  <a:lnTo>
                    <a:pt x="74992" y="79043"/>
                  </a:lnTo>
                  <a:lnTo>
                    <a:pt x="132358" y="97974"/>
                  </a:lnTo>
                  <a:lnTo>
                    <a:pt x="149493" y="109430"/>
                  </a:lnTo>
                  <a:lnTo>
                    <a:pt x="161787" y="125440"/>
                  </a:lnTo>
                  <a:lnTo>
                    <a:pt x="166703" y="134623"/>
                  </a:lnTo>
                  <a:lnTo>
                    <a:pt x="169046" y="154185"/>
                  </a:lnTo>
                  <a:lnTo>
                    <a:pt x="165019" y="173407"/>
                  </a:lnTo>
                  <a:lnTo>
                    <a:pt x="155429" y="189750"/>
                  </a:lnTo>
                  <a:lnTo>
                    <a:pt x="147257" y="195043"/>
                  </a:lnTo>
                  <a:lnTo>
                    <a:pt x="92843" y="209826"/>
                  </a:lnTo>
                  <a:lnTo>
                    <a:pt x="71489" y="210225"/>
                  </a:lnTo>
                  <a:lnTo>
                    <a:pt x="18609" y="1951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37741" y="4653596"/>
              <a:ext cx="73700" cy="431669"/>
            </a:xfrm>
            <a:custGeom>
              <a:avLst/>
              <a:gdLst/>
              <a:ahLst/>
              <a:cxnLst/>
              <a:rect l="0" t="0" r="0" b="0"/>
              <a:pathLst>
                <a:path w="73700" h="431669">
                  <a:moveTo>
                    <a:pt x="0" y="0"/>
                  </a:moveTo>
                  <a:lnTo>
                    <a:pt x="3119" y="42691"/>
                  </a:lnTo>
                  <a:lnTo>
                    <a:pt x="9064" y="95520"/>
                  </a:lnTo>
                  <a:lnTo>
                    <a:pt x="15683" y="145155"/>
                  </a:lnTo>
                  <a:lnTo>
                    <a:pt x="28401" y="208263"/>
                  </a:lnTo>
                  <a:lnTo>
                    <a:pt x="38701" y="264479"/>
                  </a:lnTo>
                  <a:lnTo>
                    <a:pt x="49161" y="316360"/>
                  </a:lnTo>
                  <a:lnTo>
                    <a:pt x="60057" y="372756"/>
                  </a:lnTo>
                  <a:lnTo>
                    <a:pt x="65368" y="409923"/>
                  </a:lnTo>
                  <a:lnTo>
                    <a:pt x="73699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264041" y="4822052"/>
              <a:ext cx="210571" cy="31586"/>
            </a:xfrm>
            <a:custGeom>
              <a:avLst/>
              <a:gdLst/>
              <a:ahLst/>
              <a:cxnLst/>
              <a:rect l="0" t="0" r="0" b="0"/>
              <a:pathLst>
                <a:path w="210571" h="31586">
                  <a:moveTo>
                    <a:pt x="210570" y="0"/>
                  </a:moveTo>
                  <a:lnTo>
                    <a:pt x="161640" y="0"/>
                  </a:lnTo>
                  <a:lnTo>
                    <a:pt x="108098" y="5589"/>
                  </a:lnTo>
                  <a:lnTo>
                    <a:pt x="44680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79025" y="5148435"/>
              <a:ext cx="4042945" cy="105284"/>
            </a:xfrm>
            <a:custGeom>
              <a:avLst/>
              <a:gdLst/>
              <a:ahLst/>
              <a:cxnLst/>
              <a:rect l="0" t="0" r="0" b="0"/>
              <a:pathLst>
                <a:path w="4042945" h="105284">
                  <a:moveTo>
                    <a:pt x="4042944" y="0"/>
                  </a:moveTo>
                  <a:lnTo>
                    <a:pt x="3994013" y="0"/>
                  </a:lnTo>
                  <a:lnTo>
                    <a:pt x="3940471" y="5589"/>
                  </a:lnTo>
                  <a:lnTo>
                    <a:pt x="3879289" y="9552"/>
                  </a:lnTo>
                  <a:lnTo>
                    <a:pt x="3829377" y="10239"/>
                  </a:lnTo>
                  <a:lnTo>
                    <a:pt x="3766878" y="10471"/>
                  </a:lnTo>
                  <a:lnTo>
                    <a:pt x="3704142" y="10517"/>
                  </a:lnTo>
                  <a:lnTo>
                    <a:pt x="3646690" y="10526"/>
                  </a:lnTo>
                  <a:lnTo>
                    <a:pt x="3590281" y="10528"/>
                  </a:lnTo>
                  <a:lnTo>
                    <a:pt x="3534079" y="10528"/>
                  </a:lnTo>
                  <a:lnTo>
                    <a:pt x="3477917" y="10528"/>
                  </a:lnTo>
                  <a:lnTo>
                    <a:pt x="3421763" y="7409"/>
                  </a:lnTo>
                  <a:lnTo>
                    <a:pt x="3365610" y="1463"/>
                  </a:lnTo>
                  <a:lnTo>
                    <a:pt x="3308289" y="289"/>
                  </a:lnTo>
                  <a:lnTo>
                    <a:pt x="3257769" y="86"/>
                  </a:lnTo>
                  <a:lnTo>
                    <a:pt x="3201206" y="25"/>
                  </a:lnTo>
                  <a:lnTo>
                    <a:pt x="3138987" y="5"/>
                  </a:lnTo>
                  <a:lnTo>
                    <a:pt x="3081636" y="1"/>
                  </a:lnTo>
                  <a:lnTo>
                    <a:pt x="3025247" y="7235"/>
                  </a:lnTo>
                  <a:lnTo>
                    <a:pt x="2969048" y="9878"/>
                  </a:lnTo>
                  <a:lnTo>
                    <a:pt x="2907298" y="15989"/>
                  </a:lnTo>
                  <a:lnTo>
                    <a:pt x="2846010" y="20056"/>
                  </a:lnTo>
                  <a:lnTo>
                    <a:pt x="2797144" y="20761"/>
                  </a:lnTo>
                  <a:lnTo>
                    <a:pt x="2734998" y="24118"/>
                  </a:lnTo>
                  <a:lnTo>
                    <a:pt x="2684053" y="29373"/>
                  </a:lnTo>
                  <a:lnTo>
                    <a:pt x="2635033" y="30930"/>
                  </a:lnTo>
                  <a:lnTo>
                    <a:pt x="2587753" y="31391"/>
                  </a:lnTo>
                  <a:lnTo>
                    <a:pt x="2524964" y="31547"/>
                  </a:lnTo>
                  <a:lnTo>
                    <a:pt x="2476111" y="31574"/>
                  </a:lnTo>
                  <a:lnTo>
                    <a:pt x="2414437" y="32753"/>
                  </a:lnTo>
                  <a:lnTo>
                    <a:pt x="2364334" y="38820"/>
                  </a:lnTo>
                  <a:lnTo>
                    <a:pt x="2312444" y="41138"/>
                  </a:lnTo>
                  <a:lnTo>
                    <a:pt x="2260024" y="41825"/>
                  </a:lnTo>
                  <a:lnTo>
                    <a:pt x="2208618" y="42028"/>
                  </a:lnTo>
                  <a:lnTo>
                    <a:pt x="2145613" y="42097"/>
                  </a:lnTo>
                  <a:lnTo>
                    <a:pt x="2082778" y="47700"/>
                  </a:lnTo>
                  <a:lnTo>
                    <a:pt x="2033918" y="51178"/>
                  </a:lnTo>
                  <a:lnTo>
                    <a:pt x="1982396" y="52209"/>
                  </a:lnTo>
                  <a:lnTo>
                    <a:pt x="1922160" y="53726"/>
                  </a:lnTo>
                  <a:lnTo>
                    <a:pt x="1858742" y="61696"/>
                  </a:lnTo>
                  <a:lnTo>
                    <a:pt x="1811949" y="68323"/>
                  </a:lnTo>
                  <a:lnTo>
                    <a:pt x="1761039" y="72106"/>
                  </a:lnTo>
                  <a:lnTo>
                    <a:pt x="1708910" y="73227"/>
                  </a:lnTo>
                  <a:lnTo>
                    <a:pt x="1646130" y="80842"/>
                  </a:lnTo>
                  <a:lnTo>
                    <a:pt x="1595834" y="83225"/>
                  </a:lnTo>
                  <a:lnTo>
                    <a:pt x="1542717" y="83931"/>
                  </a:lnTo>
                  <a:lnTo>
                    <a:pt x="1485385" y="84140"/>
                  </a:lnTo>
                  <a:lnTo>
                    <a:pt x="1436552" y="84202"/>
                  </a:lnTo>
                  <a:lnTo>
                    <a:pt x="1385558" y="84220"/>
                  </a:lnTo>
                  <a:lnTo>
                    <a:pt x="1334574" y="84226"/>
                  </a:lnTo>
                  <a:lnTo>
                    <a:pt x="1271713" y="87347"/>
                  </a:lnTo>
                  <a:lnTo>
                    <a:pt x="1220644" y="92561"/>
                  </a:lnTo>
                  <a:lnTo>
                    <a:pt x="1168467" y="94106"/>
                  </a:lnTo>
                  <a:lnTo>
                    <a:pt x="1119083" y="94564"/>
                  </a:lnTo>
                  <a:lnTo>
                    <a:pt x="1071695" y="94700"/>
                  </a:lnTo>
                  <a:lnTo>
                    <a:pt x="1020609" y="97859"/>
                  </a:lnTo>
                  <a:lnTo>
                    <a:pt x="971547" y="103085"/>
                  </a:lnTo>
                  <a:lnTo>
                    <a:pt x="913048" y="104850"/>
                  </a:lnTo>
                  <a:lnTo>
                    <a:pt x="864938" y="105156"/>
                  </a:lnTo>
                  <a:lnTo>
                    <a:pt x="803515" y="105259"/>
                  </a:lnTo>
                  <a:lnTo>
                    <a:pt x="754625" y="105277"/>
                  </a:lnTo>
                  <a:lnTo>
                    <a:pt x="692471" y="105283"/>
                  </a:lnTo>
                  <a:lnTo>
                    <a:pt x="629804" y="99695"/>
                  </a:lnTo>
                  <a:lnTo>
                    <a:pt x="580973" y="96220"/>
                  </a:lnTo>
                  <a:lnTo>
                    <a:pt x="520476" y="95046"/>
                  </a:lnTo>
                  <a:lnTo>
                    <a:pt x="463466" y="94814"/>
                  </a:lnTo>
                  <a:lnTo>
                    <a:pt x="400328" y="87529"/>
                  </a:lnTo>
                  <a:lnTo>
                    <a:pt x="346796" y="81760"/>
                  </a:lnTo>
                  <a:lnTo>
                    <a:pt x="291161" y="75291"/>
                  </a:lnTo>
                  <a:lnTo>
                    <a:pt x="229046" y="75184"/>
                  </a:lnTo>
                  <a:lnTo>
                    <a:pt x="177435" y="82095"/>
                  </a:lnTo>
                  <a:lnTo>
                    <a:pt x="122527" y="83807"/>
                  </a:lnTo>
                  <a:lnTo>
                    <a:pt x="66620" y="91380"/>
                  </a:lnTo>
                  <a:lnTo>
                    <a:pt x="19876" y="94089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716767" y="4921271"/>
              <a:ext cx="84228" cy="6066"/>
            </a:xfrm>
            <a:custGeom>
              <a:avLst/>
              <a:gdLst/>
              <a:ahLst/>
              <a:cxnLst/>
              <a:rect l="0" t="0" r="0" b="0"/>
              <a:pathLst>
                <a:path w="84228" h="6066">
                  <a:moveTo>
                    <a:pt x="84227" y="6065"/>
                  </a:moveTo>
                  <a:lnTo>
                    <a:pt x="50605" y="0"/>
                  </a:lnTo>
                  <a:lnTo>
                    <a:pt x="0" y="60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5127378" y="4748352"/>
            <a:ext cx="4000830" cy="513021"/>
            <a:chOff x="5127378" y="4748352"/>
            <a:chExt cx="4000830" cy="513021"/>
          </a:xfrm>
        </p:grpSpPr>
        <p:sp>
          <p:nvSpPr>
            <p:cNvPr id="57" name="Freeform 56"/>
            <p:cNvSpPr/>
            <p:nvPr/>
          </p:nvSpPr>
          <p:spPr>
            <a:xfrm>
              <a:off x="5295834" y="4811523"/>
              <a:ext cx="18212" cy="284270"/>
            </a:xfrm>
            <a:custGeom>
              <a:avLst/>
              <a:gdLst/>
              <a:ahLst/>
              <a:cxnLst/>
              <a:rect l="0" t="0" r="0" b="0"/>
              <a:pathLst>
                <a:path w="18212" h="284270">
                  <a:moveTo>
                    <a:pt x="0" y="0"/>
                  </a:moveTo>
                  <a:lnTo>
                    <a:pt x="0" y="57264"/>
                  </a:lnTo>
                  <a:lnTo>
                    <a:pt x="3120" y="109774"/>
                  </a:lnTo>
                  <a:lnTo>
                    <a:pt x="11452" y="166666"/>
                  </a:lnTo>
                  <a:lnTo>
                    <a:pt x="18211" y="217449"/>
                  </a:lnTo>
                  <a:lnTo>
                    <a:pt x="17094" y="255892"/>
                  </a:lnTo>
                  <a:lnTo>
                    <a:pt x="10528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127378" y="4748352"/>
              <a:ext cx="305327" cy="94758"/>
            </a:xfrm>
            <a:custGeom>
              <a:avLst/>
              <a:gdLst/>
              <a:ahLst/>
              <a:cxnLst/>
              <a:rect l="0" t="0" r="0" b="0"/>
              <a:pathLst>
                <a:path w="305327" h="94758">
                  <a:moveTo>
                    <a:pt x="305326" y="0"/>
                  </a:moveTo>
                  <a:lnTo>
                    <a:pt x="252299" y="14654"/>
                  </a:lnTo>
                  <a:lnTo>
                    <a:pt x="200918" y="35433"/>
                  </a:lnTo>
                  <a:lnTo>
                    <a:pt x="152598" y="48193"/>
                  </a:lnTo>
                  <a:lnTo>
                    <a:pt x="102406" y="59383"/>
                  </a:lnTo>
                  <a:lnTo>
                    <a:pt x="42932" y="76764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137906" y="5032621"/>
              <a:ext cx="263214" cy="73701"/>
            </a:xfrm>
            <a:custGeom>
              <a:avLst/>
              <a:gdLst/>
              <a:ahLst/>
              <a:cxnLst/>
              <a:rect l="0" t="0" r="0" b="0"/>
              <a:pathLst>
                <a:path w="263214" h="73701">
                  <a:moveTo>
                    <a:pt x="263213" y="0"/>
                  </a:moveTo>
                  <a:lnTo>
                    <a:pt x="199763" y="17959"/>
                  </a:lnTo>
                  <a:lnTo>
                    <a:pt x="152256" y="29368"/>
                  </a:lnTo>
                  <a:lnTo>
                    <a:pt x="102305" y="45877"/>
                  </a:lnTo>
                  <a:lnTo>
                    <a:pt x="46032" y="62528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538423" y="4803633"/>
              <a:ext cx="189080" cy="292160"/>
            </a:xfrm>
            <a:custGeom>
              <a:avLst/>
              <a:gdLst/>
              <a:ahLst/>
              <a:cxnLst/>
              <a:rect l="0" t="0" r="0" b="0"/>
              <a:pathLst>
                <a:path w="189080" h="292160">
                  <a:moveTo>
                    <a:pt x="10095" y="292159"/>
                  </a:moveTo>
                  <a:lnTo>
                    <a:pt x="6975" y="243229"/>
                  </a:lnTo>
                  <a:lnTo>
                    <a:pt x="1030" y="184098"/>
                  </a:lnTo>
                  <a:lnTo>
                    <a:pt x="0" y="135879"/>
                  </a:lnTo>
                  <a:lnTo>
                    <a:pt x="822" y="75589"/>
                  </a:lnTo>
                  <a:lnTo>
                    <a:pt x="5194" y="46948"/>
                  </a:lnTo>
                  <a:lnTo>
                    <a:pt x="10337" y="36268"/>
                  </a:lnTo>
                  <a:lnTo>
                    <a:pt x="25410" y="21282"/>
                  </a:lnTo>
                  <a:lnTo>
                    <a:pt x="53627" y="6269"/>
                  </a:lnTo>
                  <a:lnTo>
                    <a:pt x="95393" y="0"/>
                  </a:lnTo>
                  <a:lnTo>
                    <a:pt x="145097" y="6288"/>
                  </a:lnTo>
                  <a:lnTo>
                    <a:pt x="189079" y="184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495875" y="4969450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09921" y="8334"/>
                  </a:lnTo>
                  <a:lnTo>
                    <a:pt x="52084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077741" y="4949145"/>
              <a:ext cx="207773" cy="175399"/>
            </a:xfrm>
            <a:custGeom>
              <a:avLst/>
              <a:gdLst/>
              <a:ahLst/>
              <a:cxnLst/>
              <a:rect l="0" t="0" r="0" b="0"/>
              <a:pathLst>
                <a:path w="207773" h="175399">
                  <a:moveTo>
                    <a:pt x="91958" y="51891"/>
                  </a:moveTo>
                  <a:lnTo>
                    <a:pt x="97547" y="35124"/>
                  </a:lnTo>
                  <a:lnTo>
                    <a:pt x="97172" y="17533"/>
                  </a:lnTo>
                  <a:lnTo>
                    <a:pt x="95434" y="7928"/>
                  </a:lnTo>
                  <a:lnTo>
                    <a:pt x="89596" y="2696"/>
                  </a:lnTo>
                  <a:lnTo>
                    <a:pt x="81025" y="377"/>
                  </a:lnTo>
                  <a:lnTo>
                    <a:pt x="70631" y="0"/>
                  </a:lnTo>
                  <a:lnTo>
                    <a:pt x="49725" y="8941"/>
                  </a:lnTo>
                  <a:lnTo>
                    <a:pt x="31074" y="24613"/>
                  </a:lnTo>
                  <a:lnTo>
                    <a:pt x="9569" y="63270"/>
                  </a:lnTo>
                  <a:lnTo>
                    <a:pt x="2698" y="85024"/>
                  </a:lnTo>
                  <a:lnTo>
                    <a:pt x="0" y="122410"/>
                  </a:lnTo>
                  <a:lnTo>
                    <a:pt x="3514" y="145234"/>
                  </a:lnTo>
                  <a:lnTo>
                    <a:pt x="15215" y="163957"/>
                  </a:lnTo>
                  <a:lnTo>
                    <a:pt x="23249" y="172225"/>
                  </a:lnTo>
                  <a:lnTo>
                    <a:pt x="32114" y="175398"/>
                  </a:lnTo>
                  <a:lnTo>
                    <a:pt x="41533" y="175173"/>
                  </a:lnTo>
                  <a:lnTo>
                    <a:pt x="60189" y="168684"/>
                  </a:lnTo>
                  <a:lnTo>
                    <a:pt x="76279" y="158001"/>
                  </a:lnTo>
                  <a:lnTo>
                    <a:pt x="98491" y="127655"/>
                  </a:lnTo>
                  <a:lnTo>
                    <a:pt x="114301" y="94617"/>
                  </a:lnTo>
                  <a:lnTo>
                    <a:pt x="117382" y="92073"/>
                  </a:lnTo>
                  <a:lnTo>
                    <a:pt x="119435" y="95057"/>
                  </a:lnTo>
                  <a:lnTo>
                    <a:pt x="124057" y="109681"/>
                  </a:lnTo>
                  <a:lnTo>
                    <a:pt x="140983" y="136474"/>
                  </a:lnTo>
                  <a:lnTo>
                    <a:pt x="158201" y="152264"/>
                  </a:lnTo>
                  <a:lnTo>
                    <a:pt x="177551" y="160842"/>
                  </a:lnTo>
                  <a:lnTo>
                    <a:pt x="207772" y="1677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6569782" y="4979979"/>
              <a:ext cx="136872" cy="142352"/>
            </a:xfrm>
            <a:custGeom>
              <a:avLst/>
              <a:gdLst/>
              <a:ahLst/>
              <a:cxnLst/>
              <a:rect l="0" t="0" r="0" b="0"/>
              <a:pathLst>
                <a:path w="136872" h="142352">
                  <a:moveTo>
                    <a:pt x="0" y="0"/>
                  </a:moveTo>
                  <a:lnTo>
                    <a:pt x="27512" y="53875"/>
                  </a:lnTo>
                  <a:lnTo>
                    <a:pt x="50254" y="115921"/>
                  </a:lnTo>
                  <a:lnTo>
                    <a:pt x="61720" y="136918"/>
                  </a:lnTo>
                  <a:lnTo>
                    <a:pt x="68053" y="141582"/>
                  </a:lnTo>
                  <a:lnTo>
                    <a:pt x="74614" y="142351"/>
                  </a:lnTo>
                  <a:lnTo>
                    <a:pt x="81328" y="140524"/>
                  </a:lnTo>
                  <a:lnTo>
                    <a:pt x="86974" y="135797"/>
                  </a:lnTo>
                  <a:lnTo>
                    <a:pt x="100510" y="112376"/>
                  </a:lnTo>
                  <a:lnTo>
                    <a:pt x="119156" y="57129"/>
                  </a:lnTo>
                  <a:lnTo>
                    <a:pt x="136871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790880" y="4989021"/>
              <a:ext cx="136933" cy="159415"/>
            </a:xfrm>
            <a:custGeom>
              <a:avLst/>
              <a:gdLst/>
              <a:ahLst/>
              <a:cxnLst/>
              <a:rect l="0" t="0" r="0" b="0"/>
              <a:pathLst>
                <a:path w="136933" h="159415">
                  <a:moveTo>
                    <a:pt x="0" y="54129"/>
                  </a:moveTo>
                  <a:lnTo>
                    <a:pt x="17981" y="69770"/>
                  </a:lnTo>
                  <a:lnTo>
                    <a:pt x="34898" y="77848"/>
                  </a:lnTo>
                  <a:lnTo>
                    <a:pt x="57235" y="79099"/>
                  </a:lnTo>
                  <a:lnTo>
                    <a:pt x="104113" y="70370"/>
                  </a:lnTo>
                  <a:lnTo>
                    <a:pt x="130935" y="55172"/>
                  </a:lnTo>
                  <a:lnTo>
                    <a:pt x="135253" y="46635"/>
                  </a:lnTo>
                  <a:lnTo>
                    <a:pt x="136932" y="24672"/>
                  </a:lnTo>
                  <a:lnTo>
                    <a:pt x="133402" y="15774"/>
                  </a:lnTo>
                  <a:lnTo>
                    <a:pt x="120122" y="2767"/>
                  </a:lnTo>
                  <a:lnTo>
                    <a:pt x="111666" y="0"/>
                  </a:lnTo>
                  <a:lnTo>
                    <a:pt x="92913" y="46"/>
                  </a:lnTo>
                  <a:lnTo>
                    <a:pt x="62626" y="12238"/>
                  </a:lnTo>
                  <a:lnTo>
                    <a:pt x="37014" y="30668"/>
                  </a:lnTo>
                  <a:lnTo>
                    <a:pt x="14607" y="56536"/>
                  </a:lnTo>
                  <a:lnTo>
                    <a:pt x="9612" y="79375"/>
                  </a:lnTo>
                  <a:lnTo>
                    <a:pt x="12461" y="103954"/>
                  </a:lnTo>
                  <a:lnTo>
                    <a:pt x="21526" y="126576"/>
                  </a:lnTo>
                  <a:lnTo>
                    <a:pt x="36474" y="142090"/>
                  </a:lnTo>
                  <a:lnTo>
                    <a:pt x="54816" y="151714"/>
                  </a:lnTo>
                  <a:lnTo>
                    <a:pt x="94757" y="1594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001450" y="5022093"/>
              <a:ext cx="105286" cy="128759"/>
            </a:xfrm>
            <a:custGeom>
              <a:avLst/>
              <a:gdLst/>
              <a:ahLst/>
              <a:cxnLst/>
              <a:rect l="0" t="0" r="0" b="0"/>
              <a:pathLst>
                <a:path w="105286" h="128759">
                  <a:moveTo>
                    <a:pt x="0" y="42114"/>
                  </a:moveTo>
                  <a:lnTo>
                    <a:pt x="3120" y="84806"/>
                  </a:lnTo>
                  <a:lnTo>
                    <a:pt x="14655" y="126456"/>
                  </a:lnTo>
                  <a:lnTo>
                    <a:pt x="16789" y="128758"/>
                  </a:lnTo>
                  <a:lnTo>
                    <a:pt x="18211" y="125612"/>
                  </a:lnTo>
                  <a:lnTo>
                    <a:pt x="18623" y="109640"/>
                  </a:lnTo>
                  <a:lnTo>
                    <a:pt x="11826" y="47858"/>
                  </a:lnTo>
                  <a:lnTo>
                    <a:pt x="16073" y="36585"/>
                  </a:lnTo>
                  <a:lnTo>
                    <a:pt x="33270" y="17819"/>
                  </a:lnTo>
                  <a:lnTo>
                    <a:pt x="56511" y="7920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233728" y="4874694"/>
              <a:ext cx="20407" cy="305328"/>
            </a:xfrm>
            <a:custGeom>
              <a:avLst/>
              <a:gdLst/>
              <a:ahLst/>
              <a:cxnLst/>
              <a:rect l="0" t="0" r="0" b="0"/>
              <a:pathLst>
                <a:path w="20407" h="305328">
                  <a:moveTo>
                    <a:pt x="9878" y="0"/>
                  </a:moveTo>
                  <a:lnTo>
                    <a:pt x="2642" y="27556"/>
                  </a:lnTo>
                  <a:lnTo>
                    <a:pt x="0" y="90018"/>
                  </a:lnTo>
                  <a:lnTo>
                    <a:pt x="2662" y="149115"/>
                  </a:lnTo>
                  <a:lnTo>
                    <a:pt x="7740" y="207958"/>
                  </a:lnTo>
                  <a:lnTo>
                    <a:pt x="9245" y="259319"/>
                  </a:lnTo>
                  <a:lnTo>
                    <a:pt x="10767" y="284879"/>
                  </a:lnTo>
                  <a:lnTo>
                    <a:pt x="20406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190964" y="4992703"/>
              <a:ext cx="200042" cy="18863"/>
            </a:xfrm>
            <a:custGeom>
              <a:avLst/>
              <a:gdLst/>
              <a:ahLst/>
              <a:cxnLst/>
              <a:rect l="0" t="0" r="0" b="0"/>
              <a:pathLst>
                <a:path w="200042" h="18863">
                  <a:moveTo>
                    <a:pt x="200041" y="8333"/>
                  </a:moveTo>
                  <a:lnTo>
                    <a:pt x="162563" y="0"/>
                  </a:lnTo>
                  <a:lnTo>
                    <a:pt x="124596" y="1574"/>
                  </a:lnTo>
                  <a:lnTo>
                    <a:pt x="69844" y="12587"/>
                  </a:lnTo>
                  <a:lnTo>
                    <a:pt x="12432" y="18035"/>
                  </a:lnTo>
                  <a:lnTo>
                    <a:pt x="0" y="188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391005" y="5043150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0" y="0"/>
                  </a:moveTo>
                  <a:lnTo>
                    <a:pt x="5590" y="62093"/>
                  </a:lnTo>
                  <a:lnTo>
                    <a:pt x="10529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412062" y="495892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521394" y="4997123"/>
              <a:ext cx="143353" cy="135942"/>
            </a:xfrm>
            <a:custGeom>
              <a:avLst/>
              <a:gdLst/>
              <a:ahLst/>
              <a:cxnLst/>
              <a:rect l="0" t="0" r="0" b="0"/>
              <a:pathLst>
                <a:path w="143353" h="135942">
                  <a:moveTo>
                    <a:pt x="122295" y="24970"/>
                  </a:moveTo>
                  <a:lnTo>
                    <a:pt x="104314" y="9329"/>
                  </a:lnTo>
                  <a:lnTo>
                    <a:pt x="87397" y="1251"/>
                  </a:lnTo>
                  <a:lnTo>
                    <a:pt x="68180" y="0"/>
                  </a:lnTo>
                  <a:lnTo>
                    <a:pt x="49111" y="4514"/>
                  </a:lnTo>
                  <a:lnTo>
                    <a:pt x="17805" y="26475"/>
                  </a:lnTo>
                  <a:lnTo>
                    <a:pt x="10521" y="32992"/>
                  </a:lnTo>
                  <a:lnTo>
                    <a:pt x="2428" y="52712"/>
                  </a:lnTo>
                  <a:lnTo>
                    <a:pt x="0" y="75904"/>
                  </a:lnTo>
                  <a:lnTo>
                    <a:pt x="2821" y="97910"/>
                  </a:lnTo>
                  <a:lnTo>
                    <a:pt x="11094" y="116269"/>
                  </a:lnTo>
                  <a:lnTo>
                    <a:pt x="16576" y="124441"/>
                  </a:lnTo>
                  <a:lnTo>
                    <a:pt x="26079" y="129888"/>
                  </a:lnTo>
                  <a:lnTo>
                    <a:pt x="52236" y="135941"/>
                  </a:lnTo>
                  <a:lnTo>
                    <a:pt x="94258" y="133759"/>
                  </a:lnTo>
                  <a:lnTo>
                    <a:pt x="143352" y="1197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724669" y="5025291"/>
              <a:ext cx="203290" cy="144202"/>
            </a:xfrm>
            <a:custGeom>
              <a:avLst/>
              <a:gdLst/>
              <a:ahLst/>
              <a:cxnLst/>
              <a:rect l="0" t="0" r="0" b="0"/>
              <a:pathLst>
                <a:path w="203290" h="144202">
                  <a:moveTo>
                    <a:pt x="119061" y="49444"/>
                  </a:moveTo>
                  <a:lnTo>
                    <a:pt x="119061" y="27088"/>
                  </a:lnTo>
                  <a:lnTo>
                    <a:pt x="115552" y="19332"/>
                  </a:lnTo>
                  <a:lnTo>
                    <a:pt x="102294" y="7595"/>
                  </a:lnTo>
                  <a:lnTo>
                    <a:pt x="81583" y="1599"/>
                  </a:lnTo>
                  <a:lnTo>
                    <a:pt x="69510" y="0"/>
                  </a:lnTo>
                  <a:lnTo>
                    <a:pt x="49854" y="4462"/>
                  </a:lnTo>
                  <a:lnTo>
                    <a:pt x="18173" y="26391"/>
                  </a:lnTo>
                  <a:lnTo>
                    <a:pt x="2081" y="51973"/>
                  </a:lnTo>
                  <a:lnTo>
                    <a:pt x="0" y="74744"/>
                  </a:lnTo>
                  <a:lnTo>
                    <a:pt x="1083" y="87368"/>
                  </a:lnTo>
                  <a:lnTo>
                    <a:pt x="11644" y="107634"/>
                  </a:lnTo>
                  <a:lnTo>
                    <a:pt x="19374" y="116313"/>
                  </a:lnTo>
                  <a:lnTo>
                    <a:pt x="28036" y="120930"/>
                  </a:lnTo>
                  <a:lnTo>
                    <a:pt x="47020" y="122940"/>
                  </a:lnTo>
                  <a:lnTo>
                    <a:pt x="77439" y="111905"/>
                  </a:lnTo>
                  <a:lnTo>
                    <a:pt x="91984" y="97092"/>
                  </a:lnTo>
                  <a:lnTo>
                    <a:pt x="101178" y="77640"/>
                  </a:lnTo>
                  <a:lnTo>
                    <a:pt x="105264" y="53397"/>
                  </a:lnTo>
                  <a:lnTo>
                    <a:pt x="107523" y="49740"/>
                  </a:lnTo>
                  <a:lnTo>
                    <a:pt x="110200" y="51981"/>
                  </a:lnTo>
                  <a:lnTo>
                    <a:pt x="138786" y="107791"/>
                  </a:lnTo>
                  <a:lnTo>
                    <a:pt x="163900" y="124184"/>
                  </a:lnTo>
                  <a:lnTo>
                    <a:pt x="203289" y="1442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980601" y="4832580"/>
              <a:ext cx="31586" cy="347442"/>
            </a:xfrm>
            <a:custGeom>
              <a:avLst/>
              <a:gdLst/>
              <a:ahLst/>
              <a:cxnLst/>
              <a:rect l="0" t="0" r="0" b="0"/>
              <a:pathLst>
                <a:path w="31586" h="347442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19" y="159450"/>
                  </a:lnTo>
                  <a:lnTo>
                    <a:pt x="8333" y="218430"/>
                  </a:lnTo>
                  <a:lnTo>
                    <a:pt x="12997" y="269831"/>
                  </a:lnTo>
                  <a:lnTo>
                    <a:pt x="27231" y="331501"/>
                  </a:lnTo>
                  <a:lnTo>
                    <a:pt x="31585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475440" y="4874694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9786"/>
                  </a:lnTo>
                  <a:lnTo>
                    <a:pt x="8334" y="232021"/>
                  </a:lnTo>
                  <a:lnTo>
                    <a:pt x="9879" y="288676"/>
                  </a:lnTo>
                  <a:lnTo>
                    <a:pt x="13456" y="328859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622839" y="5148435"/>
              <a:ext cx="10530" cy="105286"/>
            </a:xfrm>
            <a:custGeom>
              <a:avLst/>
              <a:gdLst/>
              <a:ahLst/>
              <a:cxnLst/>
              <a:rect l="0" t="0" r="0" b="0"/>
              <a:pathLst>
                <a:path w="10530" h="105286">
                  <a:moveTo>
                    <a:pt x="10529" y="0"/>
                  </a:moveTo>
                  <a:lnTo>
                    <a:pt x="7409" y="4269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643896" y="5043150"/>
              <a:ext cx="21059" cy="1"/>
            </a:xfrm>
            <a:custGeom>
              <a:avLst/>
              <a:gdLst/>
              <a:ahLst/>
              <a:cxnLst/>
              <a:rect l="0" t="0" r="0" b="0"/>
              <a:pathLst>
                <a:path w="21059" h="1">
                  <a:moveTo>
                    <a:pt x="0" y="0"/>
                  </a:moveTo>
                  <a:lnTo>
                    <a:pt x="2105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749181" y="5083364"/>
              <a:ext cx="379027" cy="178009"/>
            </a:xfrm>
            <a:custGeom>
              <a:avLst/>
              <a:gdLst/>
              <a:ahLst/>
              <a:cxnLst/>
              <a:rect l="0" t="0" r="0" b="0"/>
              <a:pathLst>
                <a:path w="379027" h="178009">
                  <a:moveTo>
                    <a:pt x="0" y="75599"/>
                  </a:moveTo>
                  <a:lnTo>
                    <a:pt x="8334" y="113077"/>
                  </a:lnTo>
                  <a:lnTo>
                    <a:pt x="9554" y="127351"/>
                  </a:lnTo>
                  <a:lnTo>
                    <a:pt x="21924" y="64608"/>
                  </a:lnTo>
                  <a:lnTo>
                    <a:pt x="25145" y="54234"/>
                  </a:lnTo>
                  <a:lnTo>
                    <a:pt x="30801" y="46148"/>
                  </a:lnTo>
                  <a:lnTo>
                    <a:pt x="46445" y="34044"/>
                  </a:lnTo>
                  <a:lnTo>
                    <a:pt x="65096" y="31004"/>
                  </a:lnTo>
                  <a:lnTo>
                    <a:pt x="74983" y="31831"/>
                  </a:lnTo>
                  <a:lnTo>
                    <a:pt x="82744" y="35892"/>
                  </a:lnTo>
                  <a:lnTo>
                    <a:pt x="94486" y="49763"/>
                  </a:lnTo>
                  <a:lnTo>
                    <a:pt x="115316" y="108866"/>
                  </a:lnTo>
                  <a:lnTo>
                    <a:pt x="126060" y="169408"/>
                  </a:lnTo>
                  <a:lnTo>
                    <a:pt x="128494" y="169724"/>
                  </a:lnTo>
                  <a:lnTo>
                    <a:pt x="134317" y="160716"/>
                  </a:lnTo>
                  <a:lnTo>
                    <a:pt x="140805" y="145015"/>
                  </a:lnTo>
                  <a:lnTo>
                    <a:pt x="153827" y="132577"/>
                  </a:lnTo>
                  <a:lnTo>
                    <a:pt x="190783" y="115060"/>
                  </a:lnTo>
                  <a:lnTo>
                    <a:pt x="253776" y="105103"/>
                  </a:lnTo>
                  <a:lnTo>
                    <a:pt x="292002" y="92920"/>
                  </a:lnTo>
                  <a:lnTo>
                    <a:pt x="303463" y="87146"/>
                  </a:lnTo>
                  <a:lnTo>
                    <a:pt x="319316" y="71373"/>
                  </a:lnTo>
                  <a:lnTo>
                    <a:pt x="325182" y="62253"/>
                  </a:lnTo>
                  <a:lnTo>
                    <a:pt x="328579" y="39642"/>
                  </a:lnTo>
                  <a:lnTo>
                    <a:pt x="327847" y="27061"/>
                  </a:lnTo>
                  <a:lnTo>
                    <a:pt x="323850" y="17504"/>
                  </a:lnTo>
                  <a:lnTo>
                    <a:pt x="310049" y="3766"/>
                  </a:lnTo>
                  <a:lnTo>
                    <a:pt x="285979" y="0"/>
                  </a:lnTo>
                  <a:lnTo>
                    <a:pt x="259293" y="3395"/>
                  </a:lnTo>
                  <a:lnTo>
                    <a:pt x="239634" y="12703"/>
                  </a:lnTo>
                  <a:lnTo>
                    <a:pt x="215412" y="36686"/>
                  </a:lnTo>
                  <a:lnTo>
                    <a:pt x="190612" y="86549"/>
                  </a:lnTo>
                  <a:lnTo>
                    <a:pt x="185323" y="107372"/>
                  </a:lnTo>
                  <a:lnTo>
                    <a:pt x="186871" y="128325"/>
                  </a:lnTo>
                  <a:lnTo>
                    <a:pt x="194578" y="146216"/>
                  </a:lnTo>
                  <a:lnTo>
                    <a:pt x="199909" y="154263"/>
                  </a:lnTo>
                  <a:lnTo>
                    <a:pt x="215191" y="166323"/>
                  </a:lnTo>
                  <a:lnTo>
                    <a:pt x="224179" y="171177"/>
                  </a:lnTo>
                  <a:lnTo>
                    <a:pt x="264775" y="178008"/>
                  </a:lnTo>
                  <a:lnTo>
                    <a:pt x="322490" y="171911"/>
                  </a:lnTo>
                  <a:lnTo>
                    <a:pt x="379026" y="1598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4" name="Group 133"/>
          <p:cNvGrpSpPr/>
          <p:nvPr/>
        </p:nvGrpSpPr>
        <p:grpSpPr>
          <a:xfrm>
            <a:off x="928765" y="5359005"/>
            <a:ext cx="8641640" cy="1000208"/>
            <a:chOff x="928765" y="5359005"/>
            <a:chExt cx="8641640" cy="1000208"/>
          </a:xfrm>
        </p:grpSpPr>
        <p:sp>
          <p:nvSpPr>
            <p:cNvPr id="78" name="Freeform 77"/>
            <p:cNvSpPr/>
            <p:nvPr/>
          </p:nvSpPr>
          <p:spPr>
            <a:xfrm>
              <a:off x="928765" y="5511460"/>
              <a:ext cx="198962" cy="353565"/>
            </a:xfrm>
            <a:custGeom>
              <a:avLst/>
              <a:gdLst/>
              <a:ahLst/>
              <a:cxnLst/>
              <a:rect l="0" t="0" r="0" b="0"/>
              <a:pathLst>
                <a:path w="198962" h="353565">
                  <a:moveTo>
                    <a:pt x="29328" y="79172"/>
                  </a:moveTo>
                  <a:lnTo>
                    <a:pt x="20263" y="137788"/>
                  </a:lnTo>
                  <a:lnTo>
                    <a:pt x="19088" y="200368"/>
                  </a:lnTo>
                  <a:lnTo>
                    <a:pt x="20055" y="250523"/>
                  </a:lnTo>
                  <a:lnTo>
                    <a:pt x="30269" y="306865"/>
                  </a:lnTo>
                  <a:lnTo>
                    <a:pt x="34425" y="330107"/>
                  </a:lnTo>
                  <a:lnTo>
                    <a:pt x="32373" y="352135"/>
                  </a:lnTo>
                  <a:lnTo>
                    <a:pt x="31358" y="353564"/>
                  </a:lnTo>
                  <a:lnTo>
                    <a:pt x="21101" y="290136"/>
                  </a:lnTo>
                  <a:lnTo>
                    <a:pt x="11152" y="228382"/>
                  </a:lnTo>
                  <a:lnTo>
                    <a:pt x="3251" y="170777"/>
                  </a:lnTo>
                  <a:lnTo>
                    <a:pt x="0" y="115507"/>
                  </a:lnTo>
                  <a:lnTo>
                    <a:pt x="12540" y="58740"/>
                  </a:lnTo>
                  <a:lnTo>
                    <a:pt x="28123" y="32304"/>
                  </a:lnTo>
                  <a:lnTo>
                    <a:pt x="53147" y="9653"/>
                  </a:lnTo>
                  <a:lnTo>
                    <a:pt x="78909" y="1481"/>
                  </a:lnTo>
                  <a:lnTo>
                    <a:pt x="120058" y="0"/>
                  </a:lnTo>
                  <a:lnTo>
                    <a:pt x="131928" y="1825"/>
                  </a:lnTo>
                  <a:lnTo>
                    <a:pt x="151357" y="13210"/>
                  </a:lnTo>
                  <a:lnTo>
                    <a:pt x="182894" y="49115"/>
                  </a:lnTo>
                  <a:lnTo>
                    <a:pt x="198961" y="85214"/>
                  </a:lnTo>
                  <a:lnTo>
                    <a:pt x="197917" y="108763"/>
                  </a:lnTo>
                  <a:lnTo>
                    <a:pt x="194363" y="119957"/>
                  </a:lnTo>
                  <a:lnTo>
                    <a:pt x="181056" y="138633"/>
                  </a:lnTo>
                  <a:lnTo>
                    <a:pt x="172594" y="146888"/>
                  </a:lnTo>
                  <a:lnTo>
                    <a:pt x="132738" y="164097"/>
                  </a:lnTo>
                  <a:lnTo>
                    <a:pt x="106874" y="166439"/>
                  </a:lnTo>
                  <a:lnTo>
                    <a:pt x="60913" y="163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223637" y="5523009"/>
              <a:ext cx="197711" cy="151852"/>
            </a:xfrm>
            <a:custGeom>
              <a:avLst/>
              <a:gdLst/>
              <a:ahLst/>
              <a:cxnLst/>
              <a:rect l="0" t="0" r="0" b="0"/>
              <a:pathLst>
                <a:path w="197711" h="151852">
                  <a:moveTo>
                    <a:pt x="102953" y="88680"/>
                  </a:moveTo>
                  <a:lnTo>
                    <a:pt x="108542" y="71912"/>
                  </a:lnTo>
                  <a:lnTo>
                    <a:pt x="108167" y="54321"/>
                  </a:lnTo>
                  <a:lnTo>
                    <a:pt x="102931" y="34805"/>
                  </a:lnTo>
                  <a:lnTo>
                    <a:pt x="92805" y="14433"/>
                  </a:lnTo>
                  <a:lnTo>
                    <a:pt x="84489" y="7596"/>
                  </a:lnTo>
                  <a:lnTo>
                    <a:pt x="62772" y="0"/>
                  </a:lnTo>
                  <a:lnTo>
                    <a:pt x="52769" y="315"/>
                  </a:lnTo>
                  <a:lnTo>
                    <a:pt x="35415" y="6903"/>
                  </a:lnTo>
                  <a:lnTo>
                    <a:pt x="23024" y="20749"/>
                  </a:lnTo>
                  <a:lnTo>
                    <a:pt x="5536" y="58234"/>
                  </a:lnTo>
                  <a:lnTo>
                    <a:pt x="0" y="94607"/>
                  </a:lnTo>
                  <a:lnTo>
                    <a:pt x="4944" y="118220"/>
                  </a:lnTo>
                  <a:lnTo>
                    <a:pt x="9537" y="129430"/>
                  </a:lnTo>
                  <a:lnTo>
                    <a:pt x="24000" y="145006"/>
                  </a:lnTo>
                  <a:lnTo>
                    <a:pt x="32771" y="150797"/>
                  </a:lnTo>
                  <a:lnTo>
                    <a:pt x="42127" y="151148"/>
                  </a:lnTo>
                  <a:lnTo>
                    <a:pt x="61881" y="142180"/>
                  </a:lnTo>
                  <a:lnTo>
                    <a:pt x="87144" y="111811"/>
                  </a:lnTo>
                  <a:lnTo>
                    <a:pt x="95927" y="86482"/>
                  </a:lnTo>
                  <a:lnTo>
                    <a:pt x="98269" y="73177"/>
                  </a:lnTo>
                  <a:lnTo>
                    <a:pt x="101000" y="67816"/>
                  </a:lnTo>
                  <a:lnTo>
                    <a:pt x="103991" y="67752"/>
                  </a:lnTo>
                  <a:lnTo>
                    <a:pt x="155897" y="128876"/>
                  </a:lnTo>
                  <a:lnTo>
                    <a:pt x="169767" y="141640"/>
                  </a:lnTo>
                  <a:lnTo>
                    <a:pt x="197710" y="1518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442891" y="5490286"/>
              <a:ext cx="166092" cy="152989"/>
            </a:xfrm>
            <a:custGeom>
              <a:avLst/>
              <a:gdLst/>
              <a:ahLst/>
              <a:cxnLst/>
              <a:rect l="0" t="0" r="0" b="0"/>
              <a:pathLst>
                <a:path w="166092" h="152989">
                  <a:moveTo>
                    <a:pt x="136383" y="5589"/>
                  </a:moveTo>
                  <a:lnTo>
                    <a:pt x="119616" y="0"/>
                  </a:lnTo>
                  <a:lnTo>
                    <a:pt x="86831" y="2114"/>
                  </a:lnTo>
                  <a:lnTo>
                    <a:pt x="31505" y="16585"/>
                  </a:lnTo>
                  <a:lnTo>
                    <a:pt x="20841" y="19939"/>
                  </a:lnTo>
                  <a:lnTo>
                    <a:pt x="12562" y="25684"/>
                  </a:lnTo>
                  <a:lnTo>
                    <a:pt x="243" y="41427"/>
                  </a:lnTo>
                  <a:lnTo>
                    <a:pt x="0" y="48198"/>
                  </a:lnTo>
                  <a:lnTo>
                    <a:pt x="3347" y="53882"/>
                  </a:lnTo>
                  <a:lnTo>
                    <a:pt x="9088" y="58841"/>
                  </a:lnTo>
                  <a:lnTo>
                    <a:pt x="39524" y="71411"/>
                  </a:lnTo>
                  <a:lnTo>
                    <a:pt x="91731" y="78903"/>
                  </a:lnTo>
                  <a:lnTo>
                    <a:pt x="143984" y="90434"/>
                  </a:lnTo>
                  <a:lnTo>
                    <a:pt x="155488" y="93738"/>
                  </a:lnTo>
                  <a:lnTo>
                    <a:pt x="161988" y="99450"/>
                  </a:lnTo>
                  <a:lnTo>
                    <a:pt x="165152" y="106768"/>
                  </a:lnTo>
                  <a:lnTo>
                    <a:pt x="166091" y="115156"/>
                  </a:lnTo>
                  <a:lnTo>
                    <a:pt x="160895" y="130715"/>
                  </a:lnTo>
                  <a:lnTo>
                    <a:pt x="156234" y="138139"/>
                  </a:lnTo>
                  <a:lnTo>
                    <a:pt x="148447" y="143089"/>
                  </a:lnTo>
                  <a:lnTo>
                    <a:pt x="115131" y="150055"/>
                  </a:lnTo>
                  <a:lnTo>
                    <a:pt x="68191" y="152409"/>
                  </a:lnTo>
                  <a:lnTo>
                    <a:pt x="41627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1672210" y="5464290"/>
              <a:ext cx="140400" cy="197004"/>
            </a:xfrm>
            <a:custGeom>
              <a:avLst/>
              <a:gdLst/>
              <a:ahLst/>
              <a:cxnLst/>
              <a:rect l="0" t="0" r="0" b="0"/>
              <a:pathLst>
                <a:path w="140400" h="197004">
                  <a:moveTo>
                    <a:pt x="86049" y="0"/>
                  </a:moveTo>
                  <a:lnTo>
                    <a:pt x="42086" y="20243"/>
                  </a:lnTo>
                  <a:lnTo>
                    <a:pt x="17391" y="39403"/>
                  </a:lnTo>
                  <a:lnTo>
                    <a:pt x="845" y="65487"/>
                  </a:lnTo>
                  <a:lnTo>
                    <a:pt x="0" y="74074"/>
                  </a:lnTo>
                  <a:lnTo>
                    <a:pt x="5301" y="89854"/>
                  </a:lnTo>
                  <a:lnTo>
                    <a:pt x="21695" y="101546"/>
                  </a:lnTo>
                  <a:lnTo>
                    <a:pt x="32617" y="106302"/>
                  </a:lnTo>
                  <a:lnTo>
                    <a:pt x="54113" y="108467"/>
                  </a:lnTo>
                  <a:lnTo>
                    <a:pt x="75364" y="107869"/>
                  </a:lnTo>
                  <a:lnTo>
                    <a:pt x="96508" y="111502"/>
                  </a:lnTo>
                  <a:lnTo>
                    <a:pt x="122553" y="125714"/>
                  </a:lnTo>
                  <a:lnTo>
                    <a:pt x="134638" y="141271"/>
                  </a:lnTo>
                  <a:lnTo>
                    <a:pt x="139499" y="150333"/>
                  </a:lnTo>
                  <a:lnTo>
                    <a:pt x="140399" y="158714"/>
                  </a:lnTo>
                  <a:lnTo>
                    <a:pt x="135161" y="174265"/>
                  </a:lnTo>
                  <a:lnTo>
                    <a:pt x="121914" y="185855"/>
                  </a:lnTo>
                  <a:lnTo>
                    <a:pt x="103159" y="193736"/>
                  </a:lnTo>
                  <a:lnTo>
                    <a:pt x="67462" y="197003"/>
                  </a:lnTo>
                  <a:lnTo>
                    <a:pt x="12349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846833" y="5492716"/>
              <a:ext cx="163335" cy="168506"/>
            </a:xfrm>
            <a:custGeom>
              <a:avLst/>
              <a:gdLst/>
              <a:ahLst/>
              <a:cxnLst/>
              <a:rect l="0" t="0" r="0" b="0"/>
              <a:pathLst>
                <a:path w="163335" h="168506">
                  <a:moveTo>
                    <a:pt x="16711" y="76859"/>
                  </a:moveTo>
                  <a:lnTo>
                    <a:pt x="54189" y="68525"/>
                  </a:lnTo>
                  <a:lnTo>
                    <a:pt x="105612" y="66764"/>
                  </a:lnTo>
                  <a:lnTo>
                    <a:pt x="141318" y="60869"/>
                  </a:lnTo>
                  <a:lnTo>
                    <a:pt x="150085" y="55671"/>
                  </a:lnTo>
                  <a:lnTo>
                    <a:pt x="162946" y="40536"/>
                  </a:lnTo>
                  <a:lnTo>
                    <a:pt x="163334" y="32756"/>
                  </a:lnTo>
                  <a:lnTo>
                    <a:pt x="160083" y="25230"/>
                  </a:lnTo>
                  <a:lnTo>
                    <a:pt x="154406" y="17873"/>
                  </a:lnTo>
                  <a:lnTo>
                    <a:pt x="135620" y="6579"/>
                  </a:lnTo>
                  <a:lnTo>
                    <a:pt x="112843" y="0"/>
                  </a:lnTo>
                  <a:lnTo>
                    <a:pt x="80289" y="2873"/>
                  </a:lnTo>
                  <a:lnTo>
                    <a:pt x="49587" y="12303"/>
                  </a:lnTo>
                  <a:lnTo>
                    <a:pt x="25152" y="30565"/>
                  </a:lnTo>
                  <a:lnTo>
                    <a:pt x="10324" y="48095"/>
                  </a:lnTo>
                  <a:lnTo>
                    <a:pt x="2174" y="70704"/>
                  </a:lnTo>
                  <a:lnTo>
                    <a:pt x="0" y="83284"/>
                  </a:lnTo>
                  <a:lnTo>
                    <a:pt x="3825" y="106621"/>
                  </a:lnTo>
                  <a:lnTo>
                    <a:pt x="19132" y="136370"/>
                  </a:lnTo>
                  <a:lnTo>
                    <a:pt x="25344" y="144609"/>
                  </a:lnTo>
                  <a:lnTo>
                    <a:pt x="44724" y="156883"/>
                  </a:lnTo>
                  <a:lnTo>
                    <a:pt x="68935" y="165068"/>
                  </a:lnTo>
                  <a:lnTo>
                    <a:pt x="105364" y="168505"/>
                  </a:lnTo>
                  <a:lnTo>
                    <a:pt x="132524" y="1610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086540" y="5517800"/>
              <a:ext cx="177745" cy="175765"/>
            </a:xfrm>
            <a:custGeom>
              <a:avLst/>
              <a:gdLst/>
              <a:ahLst/>
              <a:cxnLst/>
              <a:rect l="0" t="0" r="0" b="0"/>
              <a:pathLst>
                <a:path w="177745" h="175765">
                  <a:moveTo>
                    <a:pt x="134973" y="20189"/>
                  </a:moveTo>
                  <a:lnTo>
                    <a:pt x="123794" y="9011"/>
                  </a:lnTo>
                  <a:lnTo>
                    <a:pt x="105828" y="3523"/>
                  </a:lnTo>
                  <a:lnTo>
                    <a:pt x="56166" y="0"/>
                  </a:lnTo>
                  <a:lnTo>
                    <a:pt x="35217" y="5757"/>
                  </a:lnTo>
                  <a:lnTo>
                    <a:pt x="2704" y="28517"/>
                  </a:lnTo>
                  <a:lnTo>
                    <a:pt x="0" y="35100"/>
                  </a:lnTo>
                  <a:lnTo>
                    <a:pt x="537" y="41828"/>
                  </a:lnTo>
                  <a:lnTo>
                    <a:pt x="3235" y="48653"/>
                  </a:lnTo>
                  <a:lnTo>
                    <a:pt x="23800" y="69437"/>
                  </a:lnTo>
                  <a:lnTo>
                    <a:pt x="45398" y="77172"/>
                  </a:lnTo>
                  <a:lnTo>
                    <a:pt x="97392" y="82138"/>
                  </a:lnTo>
                  <a:lnTo>
                    <a:pt x="133196" y="88588"/>
                  </a:lnTo>
                  <a:lnTo>
                    <a:pt x="160443" y="103496"/>
                  </a:lnTo>
                  <a:lnTo>
                    <a:pt x="172809" y="119216"/>
                  </a:lnTo>
                  <a:lnTo>
                    <a:pt x="177744" y="128321"/>
                  </a:lnTo>
                  <a:lnTo>
                    <a:pt x="177525" y="137901"/>
                  </a:lnTo>
                  <a:lnTo>
                    <a:pt x="167923" y="157903"/>
                  </a:lnTo>
                  <a:lnTo>
                    <a:pt x="159279" y="164641"/>
                  </a:lnTo>
                  <a:lnTo>
                    <a:pt x="137197" y="172128"/>
                  </a:lnTo>
                  <a:lnTo>
                    <a:pt x="86062" y="175764"/>
                  </a:lnTo>
                  <a:lnTo>
                    <a:pt x="44073" y="166430"/>
                  </a:lnTo>
                  <a:lnTo>
                    <a:pt x="19159" y="1570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716352" y="5369533"/>
              <a:ext cx="10529" cy="326385"/>
            </a:xfrm>
            <a:custGeom>
              <a:avLst/>
              <a:gdLst/>
              <a:ahLst/>
              <a:cxnLst/>
              <a:rect l="0" t="0" r="0" b="0"/>
              <a:pathLst>
                <a:path w="10529" h="326385">
                  <a:moveTo>
                    <a:pt x="10528" y="0"/>
                  </a:moveTo>
                  <a:lnTo>
                    <a:pt x="1463" y="58617"/>
                  </a:lnTo>
                  <a:lnTo>
                    <a:pt x="433" y="110175"/>
                  </a:lnTo>
                  <a:lnTo>
                    <a:pt x="128" y="164316"/>
                  </a:lnTo>
                  <a:lnTo>
                    <a:pt x="5627" y="217403"/>
                  </a:lnTo>
                  <a:lnTo>
                    <a:pt x="2325" y="278167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558424" y="5516933"/>
              <a:ext cx="284271" cy="1"/>
            </a:xfrm>
            <a:custGeom>
              <a:avLst/>
              <a:gdLst/>
              <a:ahLst/>
              <a:cxnLst/>
              <a:rect l="0" t="0" r="0" b="0"/>
              <a:pathLst>
                <a:path w="284271" h="1">
                  <a:moveTo>
                    <a:pt x="284270" y="0"/>
                  </a:moveTo>
                  <a:lnTo>
                    <a:pt x="230125" y="0"/>
                  </a:lnTo>
                  <a:lnTo>
                    <a:pt x="182829" y="0"/>
                  </a:lnTo>
                  <a:lnTo>
                    <a:pt x="127481" y="0"/>
                  </a:lnTo>
                  <a:lnTo>
                    <a:pt x="74037" y="0"/>
                  </a:lnTo>
                  <a:lnTo>
                    <a:pt x="3051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863836" y="5359005"/>
              <a:ext cx="126258" cy="379027"/>
            </a:xfrm>
            <a:custGeom>
              <a:avLst/>
              <a:gdLst/>
              <a:ahLst/>
              <a:cxnLst/>
              <a:rect l="0" t="0" r="0" b="0"/>
              <a:pathLst>
                <a:path w="126258" h="379027">
                  <a:moveTo>
                    <a:pt x="10443" y="0"/>
                  </a:moveTo>
                  <a:lnTo>
                    <a:pt x="2110" y="37478"/>
                  </a:lnTo>
                  <a:lnTo>
                    <a:pt x="348" y="100080"/>
                  </a:lnTo>
                  <a:lnTo>
                    <a:pt x="107" y="142356"/>
                  </a:lnTo>
                  <a:lnTo>
                    <a:pt x="0" y="186102"/>
                  </a:lnTo>
                  <a:lnTo>
                    <a:pt x="1110" y="242444"/>
                  </a:lnTo>
                  <a:lnTo>
                    <a:pt x="8253" y="303997"/>
                  </a:lnTo>
                  <a:lnTo>
                    <a:pt x="9470" y="322283"/>
                  </a:lnTo>
                  <a:lnTo>
                    <a:pt x="11528" y="265529"/>
                  </a:lnTo>
                  <a:lnTo>
                    <a:pt x="15995" y="243185"/>
                  </a:lnTo>
                  <a:lnTo>
                    <a:pt x="21163" y="234653"/>
                  </a:lnTo>
                  <a:lnTo>
                    <a:pt x="36265" y="222053"/>
                  </a:lnTo>
                  <a:lnTo>
                    <a:pt x="45205" y="221735"/>
                  </a:lnTo>
                  <a:lnTo>
                    <a:pt x="64497" y="230740"/>
                  </a:lnTo>
                  <a:lnTo>
                    <a:pt x="89500" y="255541"/>
                  </a:lnTo>
                  <a:lnTo>
                    <a:pt x="114585" y="314036"/>
                  </a:lnTo>
                  <a:lnTo>
                    <a:pt x="122799" y="346901"/>
                  </a:lnTo>
                  <a:lnTo>
                    <a:pt x="126257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042735" y="5537989"/>
              <a:ext cx="84229" cy="151275"/>
            </a:xfrm>
            <a:custGeom>
              <a:avLst/>
              <a:gdLst/>
              <a:ahLst/>
              <a:cxnLst/>
              <a:rect l="0" t="0" r="0" b="0"/>
              <a:pathLst>
                <a:path w="84229" h="151275">
                  <a:moveTo>
                    <a:pt x="0" y="73700"/>
                  </a:moveTo>
                  <a:lnTo>
                    <a:pt x="17959" y="127575"/>
                  </a:lnTo>
                  <a:lnTo>
                    <a:pt x="25858" y="151274"/>
                  </a:lnTo>
                  <a:lnTo>
                    <a:pt x="9988" y="95330"/>
                  </a:lnTo>
                  <a:lnTo>
                    <a:pt x="5609" y="72785"/>
                  </a:lnTo>
                  <a:lnTo>
                    <a:pt x="7562" y="47167"/>
                  </a:lnTo>
                  <a:lnTo>
                    <a:pt x="12061" y="37294"/>
                  </a:lnTo>
                  <a:lnTo>
                    <a:pt x="26417" y="23204"/>
                  </a:lnTo>
                  <a:lnTo>
                    <a:pt x="61890" y="5797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137492" y="5537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165971" y="5569575"/>
              <a:ext cx="121856" cy="150326"/>
            </a:xfrm>
            <a:custGeom>
              <a:avLst/>
              <a:gdLst/>
              <a:ahLst/>
              <a:cxnLst/>
              <a:rect l="0" t="0" r="0" b="0"/>
              <a:pathLst>
                <a:path w="121856" h="150326">
                  <a:moveTo>
                    <a:pt x="97863" y="10528"/>
                  </a:moveTo>
                  <a:lnTo>
                    <a:pt x="75506" y="10528"/>
                  </a:lnTo>
                  <a:lnTo>
                    <a:pt x="44835" y="21707"/>
                  </a:lnTo>
                  <a:lnTo>
                    <a:pt x="19110" y="39837"/>
                  </a:lnTo>
                  <a:lnTo>
                    <a:pt x="2259" y="65616"/>
                  </a:lnTo>
                  <a:lnTo>
                    <a:pt x="0" y="88434"/>
                  </a:lnTo>
                  <a:lnTo>
                    <a:pt x="4066" y="111834"/>
                  </a:lnTo>
                  <a:lnTo>
                    <a:pt x="13671" y="130032"/>
                  </a:lnTo>
                  <a:lnTo>
                    <a:pt x="28859" y="142800"/>
                  </a:lnTo>
                  <a:lnTo>
                    <a:pt x="37822" y="147843"/>
                  </a:lnTo>
                  <a:lnTo>
                    <a:pt x="60260" y="150325"/>
                  </a:lnTo>
                  <a:lnTo>
                    <a:pt x="72794" y="149350"/>
                  </a:lnTo>
                  <a:lnTo>
                    <a:pt x="83490" y="144020"/>
                  </a:lnTo>
                  <a:lnTo>
                    <a:pt x="101614" y="125620"/>
                  </a:lnTo>
                  <a:lnTo>
                    <a:pt x="119381" y="88954"/>
                  </a:lnTo>
                  <a:lnTo>
                    <a:pt x="121855" y="65271"/>
                  </a:lnTo>
                  <a:lnTo>
                    <a:pt x="117885" y="43047"/>
                  </a:lnTo>
                  <a:lnTo>
                    <a:pt x="9786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3327005" y="5590632"/>
              <a:ext cx="161908" cy="153164"/>
            </a:xfrm>
            <a:custGeom>
              <a:avLst/>
              <a:gdLst/>
              <a:ahLst/>
              <a:cxnLst/>
              <a:rect l="0" t="0" r="0" b="0"/>
              <a:pathLst>
                <a:path w="161908" h="153164">
                  <a:moveTo>
                    <a:pt x="0" y="0"/>
                  </a:moveTo>
                  <a:lnTo>
                    <a:pt x="16768" y="5589"/>
                  </a:lnTo>
                  <a:lnTo>
                    <a:pt x="28119" y="17692"/>
                  </a:lnTo>
                  <a:lnTo>
                    <a:pt x="32784" y="25832"/>
                  </a:lnTo>
                  <a:lnTo>
                    <a:pt x="34847" y="44236"/>
                  </a:lnTo>
                  <a:lnTo>
                    <a:pt x="26658" y="105471"/>
                  </a:lnTo>
                  <a:lnTo>
                    <a:pt x="28301" y="115937"/>
                  </a:lnTo>
                  <a:lnTo>
                    <a:pt x="39484" y="133806"/>
                  </a:lnTo>
                  <a:lnTo>
                    <a:pt x="47380" y="141847"/>
                  </a:lnTo>
                  <a:lnTo>
                    <a:pt x="68631" y="150780"/>
                  </a:lnTo>
                  <a:lnTo>
                    <a:pt x="80849" y="153163"/>
                  </a:lnTo>
                  <a:lnTo>
                    <a:pt x="100663" y="149571"/>
                  </a:lnTo>
                  <a:lnTo>
                    <a:pt x="124972" y="134394"/>
                  </a:lnTo>
                  <a:lnTo>
                    <a:pt x="138601" y="120562"/>
                  </a:lnTo>
                  <a:lnTo>
                    <a:pt x="160741" y="72938"/>
                  </a:lnTo>
                  <a:lnTo>
                    <a:pt x="161907" y="52304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516518" y="5619252"/>
              <a:ext cx="208488" cy="304617"/>
            </a:xfrm>
            <a:custGeom>
              <a:avLst/>
              <a:gdLst/>
              <a:ahLst/>
              <a:cxnLst/>
              <a:rect l="0" t="0" r="0" b="0"/>
              <a:pathLst>
                <a:path w="208488" h="304617">
                  <a:moveTo>
                    <a:pt x="126342" y="97722"/>
                  </a:moveTo>
                  <a:lnTo>
                    <a:pt x="143109" y="92133"/>
                  </a:lnTo>
                  <a:lnTo>
                    <a:pt x="154461" y="80030"/>
                  </a:lnTo>
                  <a:lnTo>
                    <a:pt x="159126" y="71889"/>
                  </a:lnTo>
                  <a:lnTo>
                    <a:pt x="161190" y="53485"/>
                  </a:lnTo>
                  <a:lnTo>
                    <a:pt x="157038" y="34777"/>
                  </a:lnTo>
                  <a:lnTo>
                    <a:pt x="147394" y="18663"/>
                  </a:lnTo>
                  <a:lnTo>
                    <a:pt x="129069" y="6823"/>
                  </a:lnTo>
                  <a:lnTo>
                    <a:pt x="106497" y="0"/>
                  </a:lnTo>
                  <a:lnTo>
                    <a:pt x="84766" y="868"/>
                  </a:lnTo>
                  <a:lnTo>
                    <a:pt x="66529" y="8272"/>
                  </a:lnTo>
                  <a:lnTo>
                    <a:pt x="58391" y="13522"/>
                  </a:lnTo>
                  <a:lnTo>
                    <a:pt x="52965" y="21702"/>
                  </a:lnTo>
                  <a:lnTo>
                    <a:pt x="46937" y="43268"/>
                  </a:lnTo>
                  <a:lnTo>
                    <a:pt x="49132" y="76128"/>
                  </a:lnTo>
                  <a:lnTo>
                    <a:pt x="62780" y="108091"/>
                  </a:lnTo>
                  <a:lnTo>
                    <a:pt x="71099" y="113994"/>
                  </a:lnTo>
                  <a:lnTo>
                    <a:pt x="92821" y="117432"/>
                  </a:lnTo>
                  <a:lnTo>
                    <a:pt x="114953" y="111941"/>
                  </a:lnTo>
                  <a:lnTo>
                    <a:pt x="125768" y="107201"/>
                  </a:lnTo>
                  <a:lnTo>
                    <a:pt x="140905" y="92576"/>
                  </a:lnTo>
                  <a:lnTo>
                    <a:pt x="146579" y="83763"/>
                  </a:lnTo>
                  <a:lnTo>
                    <a:pt x="151532" y="82567"/>
                  </a:lnTo>
                  <a:lnTo>
                    <a:pt x="156003" y="86448"/>
                  </a:lnTo>
                  <a:lnTo>
                    <a:pt x="171585" y="126301"/>
                  </a:lnTo>
                  <a:lnTo>
                    <a:pt x="185928" y="178063"/>
                  </a:lnTo>
                  <a:lnTo>
                    <a:pt x="203541" y="234081"/>
                  </a:lnTo>
                  <a:lnTo>
                    <a:pt x="208487" y="271615"/>
                  </a:lnTo>
                  <a:lnTo>
                    <a:pt x="204502" y="281501"/>
                  </a:lnTo>
                  <a:lnTo>
                    <a:pt x="197166" y="289262"/>
                  </a:lnTo>
                  <a:lnTo>
                    <a:pt x="176537" y="299834"/>
                  </a:lnTo>
                  <a:lnTo>
                    <a:pt x="139785" y="304616"/>
                  </a:lnTo>
                  <a:lnTo>
                    <a:pt x="79022" y="293308"/>
                  </a:lnTo>
                  <a:lnTo>
                    <a:pt x="24877" y="279701"/>
                  </a:lnTo>
                  <a:lnTo>
                    <a:pt x="0" y="2767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748145" y="5443233"/>
              <a:ext cx="172117" cy="326384"/>
            </a:xfrm>
            <a:custGeom>
              <a:avLst/>
              <a:gdLst/>
              <a:ahLst/>
              <a:cxnLst/>
              <a:rect l="0" t="0" r="0" b="0"/>
              <a:pathLst>
                <a:path w="172117" h="326384">
                  <a:moveTo>
                    <a:pt x="0" y="0"/>
                  </a:moveTo>
                  <a:lnTo>
                    <a:pt x="0" y="48930"/>
                  </a:lnTo>
                  <a:lnTo>
                    <a:pt x="3119" y="96776"/>
                  </a:lnTo>
                  <a:lnTo>
                    <a:pt x="14654" y="154167"/>
                  </a:lnTo>
                  <a:lnTo>
                    <a:pt x="20962" y="214939"/>
                  </a:lnTo>
                  <a:lnTo>
                    <a:pt x="32260" y="273218"/>
                  </a:lnTo>
                  <a:lnTo>
                    <a:pt x="35544" y="287430"/>
                  </a:lnTo>
                  <a:lnTo>
                    <a:pt x="37734" y="291056"/>
                  </a:lnTo>
                  <a:lnTo>
                    <a:pt x="39194" y="287624"/>
                  </a:lnTo>
                  <a:lnTo>
                    <a:pt x="47126" y="251267"/>
                  </a:lnTo>
                  <a:lnTo>
                    <a:pt x="62186" y="220679"/>
                  </a:lnTo>
                  <a:lnTo>
                    <a:pt x="71873" y="214969"/>
                  </a:lnTo>
                  <a:lnTo>
                    <a:pt x="98234" y="211745"/>
                  </a:lnTo>
                  <a:lnTo>
                    <a:pt x="123208" y="217331"/>
                  </a:lnTo>
                  <a:lnTo>
                    <a:pt x="134781" y="222096"/>
                  </a:lnTo>
                  <a:lnTo>
                    <a:pt x="150760" y="236750"/>
                  </a:lnTo>
                  <a:lnTo>
                    <a:pt x="170549" y="274753"/>
                  </a:lnTo>
                  <a:lnTo>
                    <a:pt x="172116" y="295248"/>
                  </a:lnTo>
                  <a:lnTo>
                    <a:pt x="168456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190342" y="5606564"/>
              <a:ext cx="260357" cy="173582"/>
            </a:xfrm>
            <a:custGeom>
              <a:avLst/>
              <a:gdLst/>
              <a:ahLst/>
              <a:cxnLst/>
              <a:rect l="0" t="0" r="0" b="0"/>
              <a:pathLst>
                <a:path w="260357" h="173582">
                  <a:moveTo>
                    <a:pt x="0" y="26182"/>
                  </a:moveTo>
                  <a:lnTo>
                    <a:pt x="0" y="75112"/>
                  </a:lnTo>
                  <a:lnTo>
                    <a:pt x="5589" y="134243"/>
                  </a:lnTo>
                  <a:lnTo>
                    <a:pt x="6066" y="140337"/>
                  </a:lnTo>
                  <a:lnTo>
                    <a:pt x="5214" y="140889"/>
                  </a:lnTo>
                  <a:lnTo>
                    <a:pt x="3476" y="137748"/>
                  </a:lnTo>
                  <a:lnTo>
                    <a:pt x="4665" y="124900"/>
                  </a:lnTo>
                  <a:lnTo>
                    <a:pt x="10926" y="63488"/>
                  </a:lnTo>
                  <a:lnTo>
                    <a:pt x="19875" y="27877"/>
                  </a:lnTo>
                  <a:lnTo>
                    <a:pt x="30670" y="5878"/>
                  </a:lnTo>
                  <a:lnTo>
                    <a:pt x="39164" y="948"/>
                  </a:lnTo>
                  <a:lnTo>
                    <a:pt x="49506" y="0"/>
                  </a:lnTo>
                  <a:lnTo>
                    <a:pt x="61080" y="1709"/>
                  </a:lnTo>
                  <a:lnTo>
                    <a:pt x="83299" y="12965"/>
                  </a:lnTo>
                  <a:lnTo>
                    <a:pt x="112419" y="39034"/>
                  </a:lnTo>
                  <a:lnTo>
                    <a:pt x="132745" y="68984"/>
                  </a:lnTo>
                  <a:lnTo>
                    <a:pt x="139716" y="82640"/>
                  </a:lnTo>
                  <a:lnTo>
                    <a:pt x="139938" y="81368"/>
                  </a:lnTo>
                  <a:lnTo>
                    <a:pt x="138915" y="77010"/>
                  </a:lnTo>
                  <a:lnTo>
                    <a:pt x="143065" y="48521"/>
                  </a:lnTo>
                  <a:lnTo>
                    <a:pt x="151712" y="29871"/>
                  </a:lnTo>
                  <a:lnTo>
                    <a:pt x="157294" y="21623"/>
                  </a:lnTo>
                  <a:lnTo>
                    <a:pt x="164524" y="17293"/>
                  </a:lnTo>
                  <a:lnTo>
                    <a:pt x="181916" y="15602"/>
                  </a:lnTo>
                  <a:lnTo>
                    <a:pt x="211438" y="26816"/>
                  </a:lnTo>
                  <a:lnTo>
                    <a:pt x="228894" y="44791"/>
                  </a:lnTo>
                  <a:lnTo>
                    <a:pt x="253574" y="88870"/>
                  </a:lnTo>
                  <a:lnTo>
                    <a:pt x="260356" y="126384"/>
                  </a:lnTo>
                  <a:lnTo>
                    <a:pt x="255704" y="147145"/>
                  </a:lnTo>
                  <a:lnTo>
                    <a:pt x="242156" y="1735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456434" y="5621668"/>
              <a:ext cx="147566" cy="164861"/>
            </a:xfrm>
            <a:custGeom>
              <a:avLst/>
              <a:gdLst/>
              <a:ahLst/>
              <a:cxnLst/>
              <a:rect l="0" t="0" r="0" b="0"/>
              <a:pathLst>
                <a:path w="147566" h="164861">
                  <a:moveTo>
                    <a:pt x="112933" y="21606"/>
                  </a:moveTo>
                  <a:lnTo>
                    <a:pt x="107344" y="4839"/>
                  </a:lnTo>
                  <a:lnTo>
                    <a:pt x="101019" y="1069"/>
                  </a:lnTo>
                  <a:lnTo>
                    <a:pt x="81512" y="0"/>
                  </a:lnTo>
                  <a:lnTo>
                    <a:pt x="49811" y="11565"/>
                  </a:lnTo>
                  <a:lnTo>
                    <a:pt x="23780" y="35399"/>
                  </a:lnTo>
                  <a:lnTo>
                    <a:pt x="6839" y="64688"/>
                  </a:lnTo>
                  <a:lnTo>
                    <a:pt x="0" y="101182"/>
                  </a:lnTo>
                  <a:lnTo>
                    <a:pt x="4639" y="121704"/>
                  </a:lnTo>
                  <a:lnTo>
                    <a:pt x="15670" y="138624"/>
                  </a:lnTo>
                  <a:lnTo>
                    <a:pt x="32270" y="153943"/>
                  </a:lnTo>
                  <a:lnTo>
                    <a:pt x="54467" y="162311"/>
                  </a:lnTo>
                  <a:lnTo>
                    <a:pt x="78759" y="164860"/>
                  </a:lnTo>
                  <a:lnTo>
                    <a:pt x="101254" y="162094"/>
                  </a:lnTo>
                  <a:lnTo>
                    <a:pt x="119831" y="153845"/>
                  </a:lnTo>
                  <a:lnTo>
                    <a:pt x="128060" y="148370"/>
                  </a:lnTo>
                  <a:lnTo>
                    <a:pt x="140324" y="129808"/>
                  </a:lnTo>
                  <a:lnTo>
                    <a:pt x="145232" y="118307"/>
                  </a:lnTo>
                  <a:lnTo>
                    <a:pt x="147565" y="93051"/>
                  </a:lnTo>
                  <a:lnTo>
                    <a:pt x="143533" y="67397"/>
                  </a:lnTo>
                  <a:lnTo>
                    <a:pt x="133942" y="44298"/>
                  </a:lnTo>
                  <a:lnTo>
                    <a:pt x="121881" y="28572"/>
                  </a:lnTo>
                  <a:lnTo>
                    <a:pt x="102405" y="110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632538" y="5622217"/>
              <a:ext cx="126343" cy="174122"/>
            </a:xfrm>
            <a:custGeom>
              <a:avLst/>
              <a:gdLst/>
              <a:ahLst/>
              <a:cxnLst/>
              <a:rect l="0" t="0" r="0" b="0"/>
              <a:pathLst>
                <a:path w="126343" h="174122">
                  <a:moveTo>
                    <a:pt x="0" y="42114"/>
                  </a:moveTo>
                  <a:lnTo>
                    <a:pt x="35917" y="95989"/>
                  </a:lnTo>
                  <a:lnTo>
                    <a:pt x="70046" y="156866"/>
                  </a:lnTo>
                  <a:lnTo>
                    <a:pt x="82215" y="173443"/>
                  </a:lnTo>
                  <a:lnTo>
                    <a:pt x="84056" y="174121"/>
                  </a:lnTo>
                  <a:lnTo>
                    <a:pt x="65342" y="125145"/>
                  </a:lnTo>
                  <a:lnTo>
                    <a:pt x="40046" y="73542"/>
                  </a:lnTo>
                  <a:lnTo>
                    <a:pt x="38466" y="52573"/>
                  </a:lnTo>
                  <a:lnTo>
                    <a:pt x="39682" y="42068"/>
                  </a:lnTo>
                  <a:lnTo>
                    <a:pt x="50392" y="24156"/>
                  </a:lnTo>
                  <a:lnTo>
                    <a:pt x="58162" y="16104"/>
                  </a:lnTo>
                  <a:lnTo>
                    <a:pt x="79272" y="715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786256" y="5650973"/>
              <a:ext cx="172667" cy="174178"/>
            </a:xfrm>
            <a:custGeom>
              <a:avLst/>
              <a:gdLst/>
              <a:ahLst/>
              <a:cxnLst/>
              <a:rect l="0" t="0" r="0" b="0"/>
              <a:pathLst>
                <a:path w="172667" h="174178">
                  <a:moveTo>
                    <a:pt x="14738" y="44944"/>
                  </a:moveTo>
                  <a:lnTo>
                    <a:pt x="25917" y="56122"/>
                  </a:lnTo>
                  <a:lnTo>
                    <a:pt x="43884" y="61610"/>
                  </a:lnTo>
                  <a:lnTo>
                    <a:pt x="67466" y="62880"/>
                  </a:lnTo>
                  <a:lnTo>
                    <a:pt x="104711" y="55848"/>
                  </a:lnTo>
                  <a:lnTo>
                    <a:pt x="123357" y="45500"/>
                  </a:lnTo>
                  <a:lnTo>
                    <a:pt x="128095" y="38296"/>
                  </a:lnTo>
                  <a:lnTo>
                    <a:pt x="130240" y="20932"/>
                  </a:lnTo>
                  <a:lnTo>
                    <a:pt x="126834" y="13728"/>
                  </a:lnTo>
                  <a:lnTo>
                    <a:pt x="113692" y="2604"/>
                  </a:lnTo>
                  <a:lnTo>
                    <a:pt x="93033" y="0"/>
                  </a:lnTo>
                  <a:lnTo>
                    <a:pt x="47232" y="7860"/>
                  </a:lnTo>
                  <a:lnTo>
                    <a:pt x="15007" y="22908"/>
                  </a:lnTo>
                  <a:lnTo>
                    <a:pt x="7899" y="31423"/>
                  </a:lnTo>
                  <a:lnTo>
                    <a:pt x="0" y="53362"/>
                  </a:lnTo>
                  <a:lnTo>
                    <a:pt x="1143" y="86433"/>
                  </a:lnTo>
                  <a:lnTo>
                    <a:pt x="14480" y="124047"/>
                  </a:lnTo>
                  <a:lnTo>
                    <a:pt x="32951" y="144832"/>
                  </a:lnTo>
                  <a:lnTo>
                    <a:pt x="77348" y="171649"/>
                  </a:lnTo>
                  <a:lnTo>
                    <a:pt x="101836" y="174177"/>
                  </a:lnTo>
                  <a:lnTo>
                    <a:pt x="127148" y="170231"/>
                  </a:lnTo>
                  <a:lnTo>
                    <a:pt x="172666" y="1502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316891" y="5537989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20" y="160427"/>
                  </a:lnTo>
                  <a:lnTo>
                    <a:pt x="9065" y="220163"/>
                  </a:lnTo>
                  <a:lnTo>
                    <a:pt x="18669" y="276521"/>
                  </a:lnTo>
                  <a:lnTo>
                    <a:pt x="21057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190549" y="5643274"/>
              <a:ext cx="252685" cy="1"/>
            </a:xfrm>
            <a:custGeom>
              <a:avLst/>
              <a:gdLst/>
              <a:ahLst/>
              <a:cxnLst/>
              <a:rect l="0" t="0" r="0" b="0"/>
              <a:pathLst>
                <a:path w="252685" h="1">
                  <a:moveTo>
                    <a:pt x="252684" y="0"/>
                  </a:moveTo>
                  <a:lnTo>
                    <a:pt x="198540" y="0"/>
                  </a:lnTo>
                  <a:lnTo>
                    <a:pt x="138004" y="0"/>
                  </a:lnTo>
                  <a:lnTo>
                    <a:pt x="87034" y="0"/>
                  </a:lnTo>
                  <a:lnTo>
                    <a:pt x="2932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466485" y="5453761"/>
              <a:ext cx="170206" cy="368499"/>
            </a:xfrm>
            <a:custGeom>
              <a:avLst/>
              <a:gdLst/>
              <a:ahLst/>
              <a:cxnLst/>
              <a:rect l="0" t="0" r="0" b="0"/>
              <a:pathLst>
                <a:path w="170206" h="368499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12587" y="132310"/>
                  </a:lnTo>
                  <a:lnTo>
                    <a:pt x="22592" y="191282"/>
                  </a:lnTo>
                  <a:lnTo>
                    <a:pt x="32965" y="247619"/>
                  </a:lnTo>
                  <a:lnTo>
                    <a:pt x="38545" y="308529"/>
                  </a:lnTo>
                  <a:lnTo>
                    <a:pt x="39003" y="308631"/>
                  </a:lnTo>
                  <a:lnTo>
                    <a:pt x="45327" y="275174"/>
                  </a:lnTo>
                  <a:lnTo>
                    <a:pt x="60109" y="248170"/>
                  </a:lnTo>
                  <a:lnTo>
                    <a:pt x="75798" y="235860"/>
                  </a:lnTo>
                  <a:lnTo>
                    <a:pt x="84896" y="230940"/>
                  </a:lnTo>
                  <a:lnTo>
                    <a:pt x="94470" y="229999"/>
                  </a:lnTo>
                  <a:lnTo>
                    <a:pt x="114467" y="235193"/>
                  </a:lnTo>
                  <a:lnTo>
                    <a:pt x="139866" y="251271"/>
                  </a:lnTo>
                  <a:lnTo>
                    <a:pt x="151800" y="270384"/>
                  </a:lnTo>
                  <a:lnTo>
                    <a:pt x="168994" y="315192"/>
                  </a:lnTo>
                  <a:lnTo>
                    <a:pt x="170205" y="336617"/>
                  </a:lnTo>
                  <a:lnTo>
                    <a:pt x="166844" y="354329"/>
                  </a:lnTo>
                  <a:lnTo>
                    <a:pt x="164310" y="359052"/>
                  </a:lnTo>
                  <a:lnTo>
                    <a:pt x="155732" y="3684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5618954" y="5643077"/>
              <a:ext cx="171720" cy="140988"/>
            </a:xfrm>
            <a:custGeom>
              <a:avLst/>
              <a:gdLst/>
              <a:ahLst/>
              <a:cxnLst/>
              <a:rect l="0" t="0" r="0" b="0"/>
              <a:pathLst>
                <a:path w="171720" h="140988">
                  <a:moveTo>
                    <a:pt x="98020" y="84425"/>
                  </a:moveTo>
                  <a:lnTo>
                    <a:pt x="109198" y="62068"/>
                  </a:lnTo>
                  <a:lnTo>
                    <a:pt x="111567" y="41734"/>
                  </a:lnTo>
                  <a:lnTo>
                    <a:pt x="107550" y="22167"/>
                  </a:lnTo>
                  <a:lnTo>
                    <a:pt x="97966" y="5673"/>
                  </a:lnTo>
                  <a:lnTo>
                    <a:pt x="89795" y="1508"/>
                  </a:lnTo>
                  <a:lnTo>
                    <a:pt x="68238" y="0"/>
                  </a:lnTo>
                  <a:lnTo>
                    <a:pt x="49299" y="6349"/>
                  </a:lnTo>
                  <a:lnTo>
                    <a:pt x="18076" y="29488"/>
                  </a:lnTo>
                  <a:lnTo>
                    <a:pt x="2063" y="55280"/>
                  </a:lnTo>
                  <a:lnTo>
                    <a:pt x="0" y="78100"/>
                  </a:lnTo>
                  <a:lnTo>
                    <a:pt x="4153" y="102671"/>
                  </a:lnTo>
                  <a:lnTo>
                    <a:pt x="13797" y="125290"/>
                  </a:lnTo>
                  <a:lnTo>
                    <a:pt x="21984" y="132725"/>
                  </a:lnTo>
                  <a:lnTo>
                    <a:pt x="43559" y="140987"/>
                  </a:lnTo>
                  <a:lnTo>
                    <a:pt x="53524" y="138511"/>
                  </a:lnTo>
                  <a:lnTo>
                    <a:pt x="70835" y="123281"/>
                  </a:lnTo>
                  <a:lnTo>
                    <a:pt x="88145" y="93989"/>
                  </a:lnTo>
                  <a:lnTo>
                    <a:pt x="95094" y="57493"/>
                  </a:lnTo>
                  <a:lnTo>
                    <a:pt x="94899" y="52432"/>
                  </a:lnTo>
                  <a:lnTo>
                    <a:pt x="93600" y="52568"/>
                  </a:lnTo>
                  <a:lnTo>
                    <a:pt x="91564" y="56168"/>
                  </a:lnTo>
                  <a:lnTo>
                    <a:pt x="95540" y="72646"/>
                  </a:lnTo>
                  <a:lnTo>
                    <a:pt x="110933" y="101992"/>
                  </a:lnTo>
                  <a:lnTo>
                    <a:pt x="124816" y="116799"/>
                  </a:lnTo>
                  <a:lnTo>
                    <a:pt x="150023" y="130543"/>
                  </a:lnTo>
                  <a:lnTo>
                    <a:pt x="171719" y="1370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816193" y="5663912"/>
              <a:ext cx="119574" cy="158348"/>
            </a:xfrm>
            <a:custGeom>
              <a:avLst/>
              <a:gdLst/>
              <a:ahLst/>
              <a:cxnLst/>
              <a:rect l="0" t="0" r="0" b="0"/>
              <a:pathLst>
                <a:path w="119574" h="158348">
                  <a:moveTo>
                    <a:pt x="6065" y="10948"/>
                  </a:moveTo>
                  <a:lnTo>
                    <a:pt x="0" y="45739"/>
                  </a:lnTo>
                  <a:lnTo>
                    <a:pt x="4521" y="107724"/>
                  </a:lnTo>
                  <a:lnTo>
                    <a:pt x="5379" y="131169"/>
                  </a:lnTo>
                  <a:lnTo>
                    <a:pt x="5608" y="130870"/>
                  </a:lnTo>
                  <a:lnTo>
                    <a:pt x="6026" y="71707"/>
                  </a:lnTo>
                  <a:lnTo>
                    <a:pt x="11647" y="23080"/>
                  </a:lnTo>
                  <a:lnTo>
                    <a:pt x="16805" y="14356"/>
                  </a:lnTo>
                  <a:lnTo>
                    <a:pt x="31895" y="1544"/>
                  </a:lnTo>
                  <a:lnTo>
                    <a:pt x="40833" y="0"/>
                  </a:lnTo>
                  <a:lnTo>
                    <a:pt x="60122" y="4522"/>
                  </a:lnTo>
                  <a:lnTo>
                    <a:pt x="77274" y="17451"/>
                  </a:lnTo>
                  <a:lnTo>
                    <a:pt x="91526" y="34895"/>
                  </a:lnTo>
                  <a:lnTo>
                    <a:pt x="114098" y="85028"/>
                  </a:lnTo>
                  <a:lnTo>
                    <a:pt x="119573" y="121935"/>
                  </a:lnTo>
                  <a:lnTo>
                    <a:pt x="117734" y="139434"/>
                  </a:lnTo>
                  <a:lnTo>
                    <a:pt x="111351" y="15834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183521" y="5516933"/>
              <a:ext cx="28293" cy="347441"/>
            </a:xfrm>
            <a:custGeom>
              <a:avLst/>
              <a:gdLst/>
              <a:ahLst/>
              <a:cxnLst/>
              <a:rect l="0" t="0" r="0" b="0"/>
              <a:pathLst>
                <a:path w="28293" h="347441">
                  <a:moveTo>
                    <a:pt x="7235" y="0"/>
                  </a:moveTo>
                  <a:lnTo>
                    <a:pt x="0" y="27556"/>
                  </a:lnTo>
                  <a:lnTo>
                    <a:pt x="476" y="80659"/>
                  </a:lnTo>
                  <a:lnTo>
                    <a:pt x="5900" y="142404"/>
                  </a:lnTo>
                  <a:lnTo>
                    <a:pt x="12428" y="196091"/>
                  </a:lnTo>
                  <a:lnTo>
                    <a:pt x="16182" y="249044"/>
                  </a:lnTo>
                  <a:lnTo>
                    <a:pt x="18620" y="308593"/>
                  </a:lnTo>
                  <a:lnTo>
                    <a:pt x="28292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552703" y="5716691"/>
              <a:ext cx="146659" cy="319991"/>
            </a:xfrm>
            <a:custGeom>
              <a:avLst/>
              <a:gdLst/>
              <a:ahLst/>
              <a:cxnLst/>
              <a:rect l="0" t="0" r="0" b="0"/>
              <a:pathLst>
                <a:path w="146659" h="319991">
                  <a:moveTo>
                    <a:pt x="6550" y="95039"/>
                  </a:moveTo>
                  <a:lnTo>
                    <a:pt x="6550" y="152304"/>
                  </a:lnTo>
                  <a:lnTo>
                    <a:pt x="12140" y="213196"/>
                  </a:lnTo>
                  <a:lnTo>
                    <a:pt x="15616" y="261720"/>
                  </a:lnTo>
                  <a:lnTo>
                    <a:pt x="24026" y="319990"/>
                  </a:lnTo>
                  <a:lnTo>
                    <a:pt x="25220" y="319876"/>
                  </a:lnTo>
                  <a:lnTo>
                    <a:pt x="26016" y="315120"/>
                  </a:lnTo>
                  <a:lnTo>
                    <a:pt x="19065" y="261051"/>
                  </a:lnTo>
                  <a:lnTo>
                    <a:pt x="11882" y="201271"/>
                  </a:lnTo>
                  <a:lnTo>
                    <a:pt x="368" y="141543"/>
                  </a:lnTo>
                  <a:lnTo>
                    <a:pt x="0" y="81565"/>
                  </a:lnTo>
                  <a:lnTo>
                    <a:pt x="5978" y="51616"/>
                  </a:lnTo>
                  <a:lnTo>
                    <a:pt x="16435" y="30507"/>
                  </a:lnTo>
                  <a:lnTo>
                    <a:pt x="41065" y="5469"/>
                  </a:lnTo>
                  <a:lnTo>
                    <a:pt x="51786" y="1400"/>
                  </a:lnTo>
                  <a:lnTo>
                    <a:pt x="76179" y="0"/>
                  </a:lnTo>
                  <a:lnTo>
                    <a:pt x="96378" y="6396"/>
                  </a:lnTo>
                  <a:lnTo>
                    <a:pt x="128410" y="29566"/>
                  </a:lnTo>
                  <a:lnTo>
                    <a:pt x="144563" y="55363"/>
                  </a:lnTo>
                  <a:lnTo>
                    <a:pt x="146658" y="75066"/>
                  </a:lnTo>
                  <a:lnTo>
                    <a:pt x="145579" y="85233"/>
                  </a:lnTo>
                  <a:lnTo>
                    <a:pt x="141350" y="93181"/>
                  </a:lnTo>
                  <a:lnTo>
                    <a:pt x="127293" y="105132"/>
                  </a:lnTo>
                  <a:lnTo>
                    <a:pt x="94059" y="112848"/>
                  </a:lnTo>
                  <a:lnTo>
                    <a:pt x="39593" y="115668"/>
                  </a:lnTo>
                  <a:lnTo>
                    <a:pt x="27608" y="1160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741030" y="5695917"/>
              <a:ext cx="129666" cy="168502"/>
            </a:xfrm>
            <a:custGeom>
              <a:avLst/>
              <a:gdLst/>
              <a:ahLst/>
              <a:cxnLst/>
              <a:rect l="0" t="0" r="0" b="0"/>
              <a:pathLst>
                <a:path w="129666" h="168502">
                  <a:moveTo>
                    <a:pt x="81436" y="21057"/>
                  </a:moveTo>
                  <a:lnTo>
                    <a:pt x="70258" y="9878"/>
                  </a:lnTo>
                  <a:lnTo>
                    <a:pt x="63455" y="8925"/>
                  </a:lnTo>
                  <a:lnTo>
                    <a:pt x="46539" y="14105"/>
                  </a:lnTo>
                  <a:lnTo>
                    <a:pt x="30441" y="27326"/>
                  </a:lnTo>
                  <a:lnTo>
                    <a:pt x="16658" y="44900"/>
                  </a:lnTo>
                  <a:lnTo>
                    <a:pt x="6632" y="64409"/>
                  </a:lnTo>
                  <a:lnTo>
                    <a:pt x="0" y="100712"/>
                  </a:lnTo>
                  <a:lnTo>
                    <a:pt x="3624" y="135515"/>
                  </a:lnTo>
                  <a:lnTo>
                    <a:pt x="15267" y="154206"/>
                  </a:lnTo>
                  <a:lnTo>
                    <a:pt x="23286" y="162466"/>
                  </a:lnTo>
                  <a:lnTo>
                    <a:pt x="33311" y="166802"/>
                  </a:lnTo>
                  <a:lnTo>
                    <a:pt x="56927" y="168501"/>
                  </a:lnTo>
                  <a:lnTo>
                    <a:pt x="79902" y="159117"/>
                  </a:lnTo>
                  <a:lnTo>
                    <a:pt x="117658" y="130087"/>
                  </a:lnTo>
                  <a:lnTo>
                    <a:pt x="126781" y="109679"/>
                  </a:lnTo>
                  <a:lnTo>
                    <a:pt x="129665" y="86181"/>
                  </a:lnTo>
                  <a:lnTo>
                    <a:pt x="127047" y="64039"/>
                  </a:lnTo>
                  <a:lnTo>
                    <a:pt x="107344" y="16882"/>
                  </a:lnTo>
                  <a:lnTo>
                    <a:pt x="10249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959337" y="5748559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861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980394" y="5632746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064622" y="5702345"/>
              <a:ext cx="147400" cy="172557"/>
            </a:xfrm>
            <a:custGeom>
              <a:avLst/>
              <a:gdLst/>
              <a:ahLst/>
              <a:cxnLst/>
              <a:rect l="0" t="0" r="0" b="0"/>
              <a:pathLst>
                <a:path w="147400" h="172557">
                  <a:moveTo>
                    <a:pt x="0" y="46214"/>
                  </a:moveTo>
                  <a:lnTo>
                    <a:pt x="16789" y="101259"/>
                  </a:lnTo>
                  <a:lnTo>
                    <a:pt x="19160" y="126051"/>
                  </a:lnTo>
                  <a:lnTo>
                    <a:pt x="18623" y="129854"/>
                  </a:lnTo>
                  <a:lnTo>
                    <a:pt x="17094" y="127710"/>
                  </a:lnTo>
                  <a:lnTo>
                    <a:pt x="13446" y="111681"/>
                  </a:lnTo>
                  <a:lnTo>
                    <a:pt x="14224" y="59969"/>
                  </a:lnTo>
                  <a:lnTo>
                    <a:pt x="25296" y="15266"/>
                  </a:lnTo>
                  <a:lnTo>
                    <a:pt x="32071" y="8035"/>
                  </a:lnTo>
                  <a:lnTo>
                    <a:pt x="52079" y="0"/>
                  </a:lnTo>
                  <a:lnTo>
                    <a:pt x="61625" y="1367"/>
                  </a:lnTo>
                  <a:lnTo>
                    <a:pt x="78471" y="12244"/>
                  </a:lnTo>
                  <a:lnTo>
                    <a:pt x="101109" y="38099"/>
                  </a:lnTo>
                  <a:lnTo>
                    <a:pt x="128449" y="91766"/>
                  </a:lnTo>
                  <a:lnTo>
                    <a:pt x="138977" y="117932"/>
                  </a:lnTo>
                  <a:lnTo>
                    <a:pt x="147399" y="1725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275842" y="5485347"/>
              <a:ext cx="41465" cy="357970"/>
            </a:xfrm>
            <a:custGeom>
              <a:avLst/>
              <a:gdLst/>
              <a:ahLst/>
              <a:cxnLst/>
              <a:rect l="0" t="0" r="0" b="0"/>
              <a:pathLst>
                <a:path w="41465" h="357970">
                  <a:moveTo>
                    <a:pt x="9878" y="0"/>
                  </a:moveTo>
                  <a:lnTo>
                    <a:pt x="2643" y="27556"/>
                  </a:lnTo>
                  <a:lnTo>
                    <a:pt x="0" y="90018"/>
                  </a:lnTo>
                  <a:lnTo>
                    <a:pt x="5067" y="152832"/>
                  </a:lnTo>
                  <a:lnTo>
                    <a:pt x="10097" y="208610"/>
                  </a:lnTo>
                  <a:lnTo>
                    <a:pt x="18023" y="271620"/>
                  </a:lnTo>
                  <a:lnTo>
                    <a:pt x="25525" y="323885"/>
                  </a:lnTo>
                  <a:lnTo>
                    <a:pt x="41464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222549" y="5643274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21057"/>
                  </a:moveTo>
                  <a:lnTo>
                    <a:pt x="182696" y="12724"/>
                  </a:lnTo>
                  <a:lnTo>
                    <a:pt x="129154" y="5373"/>
                  </a:lnTo>
                  <a:lnTo>
                    <a:pt x="76378" y="1062"/>
                  </a:lnTo>
                  <a:lnTo>
                    <a:pt x="27132" y="21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443647" y="5822259"/>
              <a:ext cx="35500" cy="115814"/>
            </a:xfrm>
            <a:custGeom>
              <a:avLst/>
              <a:gdLst/>
              <a:ahLst/>
              <a:cxnLst/>
              <a:rect l="0" t="0" r="0" b="0"/>
              <a:pathLst>
                <a:path w="35500" h="115814">
                  <a:moveTo>
                    <a:pt x="10529" y="0"/>
                  </a:moveTo>
                  <a:lnTo>
                    <a:pt x="26170" y="17981"/>
                  </a:lnTo>
                  <a:lnTo>
                    <a:pt x="34248" y="34898"/>
                  </a:lnTo>
                  <a:lnTo>
                    <a:pt x="35499" y="57234"/>
                  </a:lnTo>
                  <a:lnTo>
                    <a:pt x="34195" y="69742"/>
                  </a:lnTo>
                  <a:lnTo>
                    <a:pt x="23387" y="89878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7759503" y="5716974"/>
              <a:ext cx="10529" cy="157928"/>
            </a:xfrm>
            <a:custGeom>
              <a:avLst/>
              <a:gdLst/>
              <a:ahLst/>
              <a:cxnLst/>
              <a:rect l="0" t="0" r="0" b="0"/>
              <a:pathLst>
                <a:path w="10529" h="157928">
                  <a:moveTo>
                    <a:pt x="0" y="0"/>
                  </a:moveTo>
                  <a:lnTo>
                    <a:pt x="5588" y="58617"/>
                  </a:lnTo>
                  <a:lnTo>
                    <a:pt x="9552" y="117687"/>
                  </a:lnTo>
                  <a:lnTo>
                    <a:pt x="10528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7780559" y="5590632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7896373" y="5548518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4145"/>
                  </a:lnTo>
                  <a:lnTo>
                    <a:pt x="3120" y="101441"/>
                  </a:lnTo>
                  <a:lnTo>
                    <a:pt x="8333" y="159908"/>
                  </a:lnTo>
                  <a:lnTo>
                    <a:pt x="12998" y="215446"/>
                  </a:lnTo>
                  <a:lnTo>
                    <a:pt x="19465" y="276134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7822673" y="5674860"/>
              <a:ext cx="200043" cy="31586"/>
            </a:xfrm>
            <a:custGeom>
              <a:avLst/>
              <a:gdLst/>
              <a:ahLst/>
              <a:cxnLst/>
              <a:rect l="0" t="0" r="0" b="0"/>
              <a:pathLst>
                <a:path w="200043" h="31586">
                  <a:moveTo>
                    <a:pt x="200042" y="31585"/>
                  </a:moveTo>
                  <a:lnTo>
                    <a:pt x="145897" y="23252"/>
                  </a:lnTo>
                  <a:lnTo>
                    <a:pt x="90951" y="15901"/>
                  </a:lnTo>
                  <a:lnTo>
                    <a:pt x="32471" y="290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991130" y="5527461"/>
              <a:ext cx="52643" cy="94757"/>
            </a:xfrm>
            <a:custGeom>
              <a:avLst/>
              <a:gdLst/>
              <a:ahLst/>
              <a:cxnLst/>
              <a:rect l="0" t="0" r="0" b="0"/>
              <a:pathLst>
                <a:path w="52643" h="94757">
                  <a:moveTo>
                    <a:pt x="0" y="0"/>
                  </a:moveTo>
                  <a:lnTo>
                    <a:pt x="15640" y="17981"/>
                  </a:lnTo>
                  <a:lnTo>
                    <a:pt x="42002" y="78425"/>
                  </a:lnTo>
                  <a:lnTo>
                    <a:pt x="52642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8191171" y="580120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8136208" y="5711385"/>
              <a:ext cx="165966" cy="197252"/>
            </a:xfrm>
            <a:custGeom>
              <a:avLst/>
              <a:gdLst/>
              <a:ahLst/>
              <a:cxnLst/>
              <a:rect l="0" t="0" r="0" b="0"/>
              <a:pathLst>
                <a:path w="165966" h="197252">
                  <a:moveTo>
                    <a:pt x="107605" y="5589"/>
                  </a:moveTo>
                  <a:lnTo>
                    <a:pt x="90837" y="0"/>
                  </a:lnTo>
                  <a:lnTo>
                    <a:pt x="58053" y="2113"/>
                  </a:lnTo>
                  <a:lnTo>
                    <a:pt x="24293" y="15737"/>
                  </a:lnTo>
                  <a:lnTo>
                    <a:pt x="8966" y="31156"/>
                  </a:lnTo>
                  <a:lnTo>
                    <a:pt x="3242" y="40181"/>
                  </a:lnTo>
                  <a:lnTo>
                    <a:pt x="0" y="62687"/>
                  </a:lnTo>
                  <a:lnTo>
                    <a:pt x="773" y="75240"/>
                  </a:lnTo>
                  <a:lnTo>
                    <a:pt x="5968" y="84778"/>
                  </a:lnTo>
                  <a:lnTo>
                    <a:pt x="24218" y="98496"/>
                  </a:lnTo>
                  <a:lnTo>
                    <a:pt x="84464" y="112364"/>
                  </a:lnTo>
                  <a:lnTo>
                    <a:pt x="137746" y="129787"/>
                  </a:lnTo>
                  <a:lnTo>
                    <a:pt x="154536" y="141117"/>
                  </a:lnTo>
                  <a:lnTo>
                    <a:pt x="159949" y="149753"/>
                  </a:lnTo>
                  <a:lnTo>
                    <a:pt x="165965" y="171827"/>
                  </a:lnTo>
                  <a:lnTo>
                    <a:pt x="164059" y="180755"/>
                  </a:lnTo>
                  <a:lnTo>
                    <a:pt x="159279" y="187878"/>
                  </a:lnTo>
                  <a:lnTo>
                    <a:pt x="152583" y="193795"/>
                  </a:lnTo>
                  <a:lnTo>
                    <a:pt x="129545" y="197251"/>
                  </a:lnTo>
                  <a:lnTo>
                    <a:pt x="70504" y="188149"/>
                  </a:lnTo>
                  <a:lnTo>
                    <a:pt x="54963" y="1845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8517554" y="5752317"/>
              <a:ext cx="162172" cy="185756"/>
            </a:xfrm>
            <a:custGeom>
              <a:avLst/>
              <a:gdLst/>
              <a:ahLst/>
              <a:cxnLst/>
              <a:rect l="0" t="0" r="0" b="0"/>
              <a:pathLst>
                <a:path w="162172" h="185756">
                  <a:moveTo>
                    <a:pt x="0" y="17299"/>
                  </a:moveTo>
                  <a:lnTo>
                    <a:pt x="7236" y="44855"/>
                  </a:lnTo>
                  <a:lnTo>
                    <a:pt x="12998" y="101078"/>
                  </a:lnTo>
                  <a:lnTo>
                    <a:pt x="19996" y="161129"/>
                  </a:lnTo>
                  <a:lnTo>
                    <a:pt x="20964" y="102720"/>
                  </a:lnTo>
                  <a:lnTo>
                    <a:pt x="21038" y="48428"/>
                  </a:lnTo>
                  <a:lnTo>
                    <a:pt x="21044" y="34542"/>
                  </a:lnTo>
                  <a:lnTo>
                    <a:pt x="24558" y="22945"/>
                  </a:lnTo>
                  <a:lnTo>
                    <a:pt x="37821" y="3821"/>
                  </a:lnTo>
                  <a:lnTo>
                    <a:pt x="45101" y="125"/>
                  </a:lnTo>
                  <a:lnTo>
                    <a:pt x="52294" y="0"/>
                  </a:lnTo>
                  <a:lnTo>
                    <a:pt x="76715" y="11004"/>
                  </a:lnTo>
                  <a:lnTo>
                    <a:pt x="94928" y="23860"/>
                  </a:lnTo>
                  <a:lnTo>
                    <a:pt x="118334" y="53168"/>
                  </a:lnTo>
                  <a:lnTo>
                    <a:pt x="144084" y="108049"/>
                  </a:lnTo>
                  <a:lnTo>
                    <a:pt x="162171" y="161831"/>
                  </a:lnTo>
                  <a:lnTo>
                    <a:pt x="157928" y="1857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711313" y="5801202"/>
              <a:ext cx="125089" cy="170096"/>
            </a:xfrm>
            <a:custGeom>
              <a:avLst/>
              <a:gdLst/>
              <a:ahLst/>
              <a:cxnLst/>
              <a:rect l="0" t="0" r="0" b="0"/>
              <a:pathLst>
                <a:path w="125089" h="170096">
                  <a:moveTo>
                    <a:pt x="79982" y="0"/>
                  </a:moveTo>
                  <a:lnTo>
                    <a:pt x="27277" y="37086"/>
                  </a:lnTo>
                  <a:lnTo>
                    <a:pt x="11324" y="55087"/>
                  </a:lnTo>
                  <a:lnTo>
                    <a:pt x="2674" y="77906"/>
                  </a:lnTo>
                  <a:lnTo>
                    <a:pt x="0" y="102475"/>
                  </a:lnTo>
                  <a:lnTo>
                    <a:pt x="2710" y="125093"/>
                  </a:lnTo>
                  <a:lnTo>
                    <a:pt x="10935" y="143724"/>
                  </a:lnTo>
                  <a:lnTo>
                    <a:pt x="16403" y="151968"/>
                  </a:lnTo>
                  <a:lnTo>
                    <a:pt x="31837" y="164247"/>
                  </a:lnTo>
                  <a:lnTo>
                    <a:pt x="40866" y="169159"/>
                  </a:lnTo>
                  <a:lnTo>
                    <a:pt x="50395" y="170095"/>
                  </a:lnTo>
                  <a:lnTo>
                    <a:pt x="70342" y="164895"/>
                  </a:lnTo>
                  <a:lnTo>
                    <a:pt x="95712" y="148813"/>
                  </a:lnTo>
                  <a:lnTo>
                    <a:pt x="107640" y="132819"/>
                  </a:lnTo>
                  <a:lnTo>
                    <a:pt x="124830" y="93956"/>
                  </a:lnTo>
                  <a:lnTo>
                    <a:pt x="125088" y="83694"/>
                  </a:lnTo>
                  <a:lnTo>
                    <a:pt x="119136" y="62934"/>
                  </a:lnTo>
                  <a:lnTo>
                    <a:pt x="108692" y="48248"/>
                  </a:lnTo>
                  <a:lnTo>
                    <a:pt x="9051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8938983" y="5611689"/>
              <a:ext cx="31298" cy="368498"/>
            </a:xfrm>
            <a:custGeom>
              <a:avLst/>
              <a:gdLst/>
              <a:ahLst/>
              <a:cxnLst/>
              <a:rect l="0" t="0" r="0" b="0"/>
              <a:pathLst>
                <a:path w="31298" h="368498">
                  <a:moveTo>
                    <a:pt x="10240" y="0"/>
                  </a:moveTo>
                  <a:lnTo>
                    <a:pt x="1906" y="52050"/>
                  </a:lnTo>
                  <a:lnTo>
                    <a:pt x="362" y="111349"/>
                  </a:lnTo>
                  <a:lnTo>
                    <a:pt x="0" y="155943"/>
                  </a:lnTo>
                  <a:lnTo>
                    <a:pt x="966" y="219341"/>
                  </a:lnTo>
                  <a:lnTo>
                    <a:pt x="8142" y="274520"/>
                  </a:lnTo>
                  <a:lnTo>
                    <a:pt x="21047" y="332560"/>
                  </a:lnTo>
                  <a:lnTo>
                    <a:pt x="31297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822880" y="5759088"/>
              <a:ext cx="326385" cy="31586"/>
            </a:xfrm>
            <a:custGeom>
              <a:avLst/>
              <a:gdLst/>
              <a:ahLst/>
              <a:cxnLst/>
              <a:rect l="0" t="0" r="0" b="0"/>
              <a:pathLst>
                <a:path w="326385" h="31586">
                  <a:moveTo>
                    <a:pt x="326384" y="31585"/>
                  </a:moveTo>
                  <a:lnTo>
                    <a:pt x="265653" y="16931"/>
                  </a:lnTo>
                  <a:lnTo>
                    <a:pt x="208174" y="12425"/>
                  </a:lnTo>
                  <a:lnTo>
                    <a:pt x="146690" y="11090"/>
                  </a:lnTo>
                  <a:lnTo>
                    <a:pt x="89608" y="5106"/>
                  </a:lnTo>
                  <a:lnTo>
                    <a:pt x="29832" y="10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9324909" y="5840069"/>
              <a:ext cx="245496" cy="213818"/>
            </a:xfrm>
            <a:custGeom>
              <a:avLst/>
              <a:gdLst/>
              <a:ahLst/>
              <a:cxnLst/>
              <a:rect l="0" t="0" r="0" b="0"/>
              <a:pathLst>
                <a:path w="245496" h="213818">
                  <a:moveTo>
                    <a:pt x="171795" y="55889"/>
                  </a:moveTo>
                  <a:lnTo>
                    <a:pt x="162220" y="31842"/>
                  </a:lnTo>
                  <a:lnTo>
                    <a:pt x="151552" y="17516"/>
                  </a:lnTo>
                  <a:lnTo>
                    <a:pt x="132773" y="6469"/>
                  </a:lnTo>
                  <a:lnTo>
                    <a:pt x="109998" y="0"/>
                  </a:lnTo>
                  <a:lnTo>
                    <a:pt x="88178" y="1024"/>
                  </a:lnTo>
                  <a:lnTo>
                    <a:pt x="69901" y="8498"/>
                  </a:lnTo>
                  <a:lnTo>
                    <a:pt x="53979" y="20788"/>
                  </a:lnTo>
                  <a:lnTo>
                    <a:pt x="24694" y="60394"/>
                  </a:lnTo>
                  <a:lnTo>
                    <a:pt x="1968" y="112931"/>
                  </a:lnTo>
                  <a:lnTo>
                    <a:pt x="0" y="137393"/>
                  </a:lnTo>
                  <a:lnTo>
                    <a:pt x="1113" y="148830"/>
                  </a:lnTo>
                  <a:lnTo>
                    <a:pt x="5365" y="157624"/>
                  </a:lnTo>
                  <a:lnTo>
                    <a:pt x="19448" y="170514"/>
                  </a:lnTo>
                  <a:lnTo>
                    <a:pt x="40525" y="177023"/>
                  </a:lnTo>
                  <a:lnTo>
                    <a:pt x="52696" y="178759"/>
                  </a:lnTo>
                  <a:lnTo>
                    <a:pt x="75579" y="174449"/>
                  </a:lnTo>
                  <a:lnTo>
                    <a:pt x="105072" y="158868"/>
                  </a:lnTo>
                  <a:lnTo>
                    <a:pt x="119914" y="144942"/>
                  </a:lnTo>
                  <a:lnTo>
                    <a:pt x="142896" y="97252"/>
                  </a:lnTo>
                  <a:lnTo>
                    <a:pt x="145510" y="95163"/>
                  </a:lnTo>
                  <a:lnTo>
                    <a:pt x="147253" y="98450"/>
                  </a:lnTo>
                  <a:lnTo>
                    <a:pt x="159855" y="147629"/>
                  </a:lnTo>
                  <a:lnTo>
                    <a:pt x="170778" y="165292"/>
                  </a:lnTo>
                  <a:lnTo>
                    <a:pt x="195671" y="188390"/>
                  </a:lnTo>
                  <a:lnTo>
                    <a:pt x="245495" y="2138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2172815" y="5888580"/>
              <a:ext cx="185569" cy="396934"/>
            </a:xfrm>
            <a:custGeom>
              <a:avLst/>
              <a:gdLst/>
              <a:ahLst/>
              <a:cxnLst/>
              <a:rect l="0" t="0" r="0" b="0"/>
              <a:pathLst>
                <a:path w="185569" h="396934">
                  <a:moveTo>
                    <a:pt x="80283" y="396933"/>
                  </a:moveTo>
                  <a:lnTo>
                    <a:pt x="63495" y="340718"/>
                  </a:lnTo>
                  <a:lnTo>
                    <a:pt x="56950" y="282147"/>
                  </a:lnTo>
                  <a:lnTo>
                    <a:pt x="39149" y="225170"/>
                  </a:lnTo>
                  <a:lnTo>
                    <a:pt x="14273" y="168855"/>
                  </a:lnTo>
                  <a:lnTo>
                    <a:pt x="0" y="109552"/>
                  </a:lnTo>
                  <a:lnTo>
                    <a:pt x="344" y="65338"/>
                  </a:lnTo>
                  <a:lnTo>
                    <a:pt x="2424" y="53037"/>
                  </a:lnTo>
                  <a:lnTo>
                    <a:pt x="14093" y="33131"/>
                  </a:lnTo>
                  <a:lnTo>
                    <a:pt x="32148" y="17654"/>
                  </a:lnTo>
                  <a:lnTo>
                    <a:pt x="68621" y="3534"/>
                  </a:lnTo>
                  <a:lnTo>
                    <a:pt x="110233" y="0"/>
                  </a:lnTo>
                  <a:lnTo>
                    <a:pt x="163625" y="5574"/>
                  </a:lnTo>
                  <a:lnTo>
                    <a:pt x="185568" y="73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168870" y="6096000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06176" y="16788"/>
                  </a:lnTo>
                  <a:lnTo>
                    <a:pt x="43849" y="260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376422" y="6148642"/>
              <a:ext cx="125313" cy="126389"/>
            </a:xfrm>
            <a:custGeom>
              <a:avLst/>
              <a:gdLst/>
              <a:ahLst/>
              <a:cxnLst/>
              <a:rect l="0" t="0" r="0" b="0"/>
              <a:pathLst>
                <a:path w="125313" h="126389">
                  <a:moveTo>
                    <a:pt x="13547" y="0"/>
                  </a:moveTo>
                  <a:lnTo>
                    <a:pt x="2368" y="22357"/>
                  </a:lnTo>
                  <a:lnTo>
                    <a:pt x="0" y="45812"/>
                  </a:lnTo>
                  <a:lnTo>
                    <a:pt x="4016" y="70664"/>
                  </a:lnTo>
                  <a:lnTo>
                    <a:pt x="13600" y="93407"/>
                  </a:lnTo>
                  <a:lnTo>
                    <a:pt x="37739" y="120353"/>
                  </a:lnTo>
                  <a:lnTo>
                    <a:pt x="47222" y="124689"/>
                  </a:lnTo>
                  <a:lnTo>
                    <a:pt x="67118" y="126388"/>
                  </a:lnTo>
                  <a:lnTo>
                    <a:pt x="84539" y="120124"/>
                  </a:lnTo>
                  <a:lnTo>
                    <a:pt x="114787" y="97038"/>
                  </a:lnTo>
                  <a:lnTo>
                    <a:pt x="122883" y="77443"/>
                  </a:lnTo>
                  <a:lnTo>
                    <a:pt x="125312" y="54306"/>
                  </a:lnTo>
                  <a:lnTo>
                    <a:pt x="11883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558425" y="6148642"/>
              <a:ext cx="168457" cy="136872"/>
            </a:xfrm>
            <a:custGeom>
              <a:avLst/>
              <a:gdLst/>
              <a:ahLst/>
              <a:cxnLst/>
              <a:rect l="0" t="0" r="0" b="0"/>
              <a:pathLst>
                <a:path w="168457" h="136872">
                  <a:moveTo>
                    <a:pt x="0" y="0"/>
                  </a:moveTo>
                  <a:lnTo>
                    <a:pt x="17958" y="55045"/>
                  </a:lnTo>
                  <a:lnTo>
                    <a:pt x="36301" y="117286"/>
                  </a:lnTo>
                  <a:lnTo>
                    <a:pt x="26750" y="62128"/>
                  </a:lnTo>
                  <a:lnTo>
                    <a:pt x="31776" y="41651"/>
                  </a:lnTo>
                  <a:lnTo>
                    <a:pt x="41808" y="20851"/>
                  </a:lnTo>
                  <a:lnTo>
                    <a:pt x="48929" y="15071"/>
                  </a:lnTo>
                  <a:lnTo>
                    <a:pt x="57186" y="12387"/>
                  </a:lnTo>
                  <a:lnTo>
                    <a:pt x="66200" y="11768"/>
                  </a:lnTo>
                  <a:lnTo>
                    <a:pt x="85574" y="17318"/>
                  </a:lnTo>
                  <a:lnTo>
                    <a:pt x="113092" y="33597"/>
                  </a:lnTo>
                  <a:lnTo>
                    <a:pt x="128642" y="48857"/>
                  </a:lnTo>
                  <a:lnTo>
                    <a:pt x="159198" y="104556"/>
                  </a:lnTo>
                  <a:lnTo>
                    <a:pt x="168456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766674" y="6121996"/>
              <a:ext cx="139192" cy="159356"/>
            </a:xfrm>
            <a:custGeom>
              <a:avLst/>
              <a:gdLst/>
              <a:ahLst/>
              <a:cxnLst/>
              <a:rect l="0" t="0" r="0" b="0"/>
              <a:pathLst>
                <a:path w="139192" h="159356">
                  <a:moveTo>
                    <a:pt x="107605" y="5589"/>
                  </a:moveTo>
                  <a:lnTo>
                    <a:pt x="90838" y="0"/>
                  </a:lnTo>
                  <a:lnTo>
                    <a:pt x="70128" y="3495"/>
                  </a:lnTo>
                  <a:lnTo>
                    <a:pt x="24293" y="24803"/>
                  </a:lnTo>
                  <a:lnTo>
                    <a:pt x="8967" y="44154"/>
                  </a:lnTo>
                  <a:lnTo>
                    <a:pt x="3242" y="55866"/>
                  </a:lnTo>
                  <a:lnTo>
                    <a:pt x="0" y="81356"/>
                  </a:lnTo>
                  <a:lnTo>
                    <a:pt x="3629" y="105944"/>
                  </a:lnTo>
                  <a:lnTo>
                    <a:pt x="18826" y="132940"/>
                  </a:lnTo>
                  <a:lnTo>
                    <a:pt x="31493" y="148367"/>
                  </a:lnTo>
                  <a:lnTo>
                    <a:pt x="54280" y="156784"/>
                  </a:lnTo>
                  <a:lnTo>
                    <a:pt x="81566" y="159355"/>
                  </a:lnTo>
                  <a:lnTo>
                    <a:pt x="139191" y="1529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3021678" y="6011772"/>
              <a:ext cx="10530" cy="305327"/>
            </a:xfrm>
            <a:custGeom>
              <a:avLst/>
              <a:gdLst/>
              <a:ahLst/>
              <a:cxnLst/>
              <a:rect l="0" t="0" r="0" b="0"/>
              <a:pathLst>
                <a:path w="10530" h="305327">
                  <a:moveTo>
                    <a:pt x="0" y="0"/>
                  </a:moveTo>
                  <a:lnTo>
                    <a:pt x="0" y="48930"/>
                  </a:lnTo>
                  <a:lnTo>
                    <a:pt x="0" y="99896"/>
                  </a:lnTo>
                  <a:lnTo>
                    <a:pt x="0" y="159450"/>
                  </a:lnTo>
                  <a:lnTo>
                    <a:pt x="0" y="215311"/>
                  </a:lnTo>
                  <a:lnTo>
                    <a:pt x="5589" y="270518"/>
                  </a:lnTo>
                  <a:lnTo>
                    <a:pt x="10529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2937450" y="6138114"/>
              <a:ext cx="189514" cy="21058"/>
            </a:xfrm>
            <a:custGeom>
              <a:avLst/>
              <a:gdLst/>
              <a:ahLst/>
              <a:cxnLst/>
              <a:rect l="0" t="0" r="0" b="0"/>
              <a:pathLst>
                <a:path w="189514" h="21058">
                  <a:moveTo>
                    <a:pt x="189513" y="0"/>
                  </a:moveTo>
                  <a:lnTo>
                    <a:pt x="135369" y="3120"/>
                  </a:lnTo>
                  <a:lnTo>
                    <a:pt x="80422" y="9065"/>
                  </a:lnTo>
                  <a:lnTo>
                    <a:pt x="19848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179606" y="6211813"/>
              <a:ext cx="10529" cy="115815"/>
            </a:xfrm>
            <a:custGeom>
              <a:avLst/>
              <a:gdLst/>
              <a:ahLst/>
              <a:cxnLst/>
              <a:rect l="0" t="0" r="0" b="0"/>
              <a:pathLst>
                <a:path w="10529" h="115815">
                  <a:moveTo>
                    <a:pt x="10528" y="0"/>
                  </a:moveTo>
                  <a:lnTo>
                    <a:pt x="3293" y="27556"/>
                  </a:lnTo>
                  <a:lnTo>
                    <a:pt x="650" y="80660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200663" y="6096000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0" y="0"/>
                  </a:moveTo>
                  <a:lnTo>
                    <a:pt x="10528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302420" y="6180228"/>
              <a:ext cx="115221" cy="143680"/>
            </a:xfrm>
            <a:custGeom>
              <a:avLst/>
              <a:gdLst/>
              <a:ahLst/>
              <a:cxnLst/>
              <a:rect l="0" t="0" r="0" b="0"/>
              <a:pathLst>
                <a:path w="115221" h="143680">
                  <a:moveTo>
                    <a:pt x="45642" y="10528"/>
                  </a:moveTo>
                  <a:lnTo>
                    <a:pt x="16333" y="45426"/>
                  </a:lnTo>
                  <a:lnTo>
                    <a:pt x="1733" y="74681"/>
                  </a:lnTo>
                  <a:lnTo>
                    <a:pt x="0" y="98312"/>
                  </a:lnTo>
                  <a:lnTo>
                    <a:pt x="1176" y="111165"/>
                  </a:lnTo>
                  <a:lnTo>
                    <a:pt x="5469" y="120903"/>
                  </a:lnTo>
                  <a:lnTo>
                    <a:pt x="19598" y="134843"/>
                  </a:lnTo>
                  <a:lnTo>
                    <a:pt x="40696" y="141819"/>
                  </a:lnTo>
                  <a:lnTo>
                    <a:pt x="52873" y="143679"/>
                  </a:lnTo>
                  <a:lnTo>
                    <a:pt x="72642" y="139506"/>
                  </a:lnTo>
                  <a:lnTo>
                    <a:pt x="89228" y="128683"/>
                  </a:lnTo>
                  <a:lnTo>
                    <a:pt x="104398" y="112175"/>
                  </a:lnTo>
                  <a:lnTo>
                    <a:pt x="112700" y="90020"/>
                  </a:lnTo>
                  <a:lnTo>
                    <a:pt x="115220" y="65745"/>
                  </a:lnTo>
                  <a:lnTo>
                    <a:pt x="112440" y="43258"/>
                  </a:lnTo>
                  <a:lnTo>
                    <a:pt x="104186" y="24685"/>
                  </a:lnTo>
                  <a:lnTo>
                    <a:pt x="87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484932" y="6158160"/>
              <a:ext cx="200043" cy="201053"/>
            </a:xfrm>
            <a:custGeom>
              <a:avLst/>
              <a:gdLst/>
              <a:ahLst/>
              <a:cxnLst/>
              <a:rect l="0" t="0" r="0" b="0"/>
              <a:pathLst>
                <a:path w="200043" h="201053">
                  <a:moveTo>
                    <a:pt x="0" y="53653"/>
                  </a:moveTo>
                  <a:lnTo>
                    <a:pt x="24024" y="115934"/>
                  </a:lnTo>
                  <a:lnTo>
                    <a:pt x="28176" y="146846"/>
                  </a:lnTo>
                  <a:lnTo>
                    <a:pt x="26973" y="145028"/>
                  </a:lnTo>
                  <a:lnTo>
                    <a:pt x="23686" y="129359"/>
                  </a:lnTo>
                  <a:lnTo>
                    <a:pt x="24696" y="71641"/>
                  </a:lnTo>
                  <a:lnTo>
                    <a:pt x="32033" y="41761"/>
                  </a:lnTo>
                  <a:lnTo>
                    <a:pt x="46992" y="20682"/>
                  </a:lnTo>
                  <a:lnTo>
                    <a:pt x="68459" y="6634"/>
                  </a:lnTo>
                  <a:lnTo>
                    <a:pt x="80734" y="1250"/>
                  </a:lnTo>
                  <a:lnTo>
                    <a:pt x="91258" y="0"/>
                  </a:lnTo>
                  <a:lnTo>
                    <a:pt x="109190" y="4851"/>
                  </a:lnTo>
                  <a:lnTo>
                    <a:pt x="132438" y="20736"/>
                  </a:lnTo>
                  <a:lnTo>
                    <a:pt x="154145" y="51439"/>
                  </a:lnTo>
                  <a:lnTo>
                    <a:pt x="174034" y="103736"/>
                  </a:lnTo>
                  <a:lnTo>
                    <a:pt x="189229" y="156006"/>
                  </a:lnTo>
                  <a:lnTo>
                    <a:pt x="200042" y="201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4611482" y="2389969"/>
            <a:ext cx="252684" cy="252685"/>
            <a:chOff x="4611482" y="2389969"/>
            <a:chExt cx="252684" cy="252685"/>
          </a:xfrm>
        </p:grpSpPr>
        <p:sp>
          <p:nvSpPr>
            <p:cNvPr id="135" name="Freeform 134"/>
            <p:cNvSpPr/>
            <p:nvPr/>
          </p:nvSpPr>
          <p:spPr>
            <a:xfrm>
              <a:off x="4611482" y="2401567"/>
              <a:ext cx="252684" cy="230558"/>
            </a:xfrm>
            <a:custGeom>
              <a:avLst/>
              <a:gdLst/>
              <a:ahLst/>
              <a:cxnLst/>
              <a:rect l="0" t="0" r="0" b="0"/>
              <a:pathLst>
                <a:path w="252684" h="230558">
                  <a:moveTo>
                    <a:pt x="0" y="209500"/>
                  </a:moveTo>
                  <a:lnTo>
                    <a:pt x="3119" y="166808"/>
                  </a:lnTo>
                  <a:lnTo>
                    <a:pt x="14654" y="113980"/>
                  </a:lnTo>
                  <a:lnTo>
                    <a:pt x="22132" y="57964"/>
                  </a:lnTo>
                  <a:lnTo>
                    <a:pt x="44609" y="8683"/>
                  </a:lnTo>
                  <a:lnTo>
                    <a:pt x="50796" y="3092"/>
                  </a:lnTo>
                  <a:lnTo>
                    <a:pt x="58431" y="535"/>
                  </a:lnTo>
                  <a:lnTo>
                    <a:pt x="67030" y="0"/>
                  </a:lnTo>
                  <a:lnTo>
                    <a:pt x="82823" y="5644"/>
                  </a:lnTo>
                  <a:lnTo>
                    <a:pt x="90310" y="10425"/>
                  </a:lnTo>
                  <a:lnTo>
                    <a:pt x="101749" y="25096"/>
                  </a:lnTo>
                  <a:lnTo>
                    <a:pt x="137484" y="83607"/>
                  </a:lnTo>
                  <a:lnTo>
                    <a:pt x="172046" y="141925"/>
                  </a:lnTo>
                  <a:lnTo>
                    <a:pt x="221103" y="198508"/>
                  </a:lnTo>
                  <a:lnTo>
                    <a:pt x="252683" y="2305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716767" y="2389969"/>
              <a:ext cx="126343" cy="252685"/>
            </a:xfrm>
            <a:custGeom>
              <a:avLst/>
              <a:gdLst/>
              <a:ahLst/>
              <a:cxnLst/>
              <a:rect l="0" t="0" r="0" b="0"/>
              <a:pathLst>
                <a:path w="126343" h="252685">
                  <a:moveTo>
                    <a:pt x="126342" y="0"/>
                  </a:moveTo>
                  <a:lnTo>
                    <a:pt x="109531" y="19150"/>
                  </a:lnTo>
                  <a:lnTo>
                    <a:pt x="83679" y="68686"/>
                  </a:lnTo>
                  <a:lnTo>
                    <a:pt x="50230" y="127588"/>
                  </a:lnTo>
                  <a:lnTo>
                    <a:pt x="28682" y="190326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8" name="Freeform 137"/>
          <p:cNvSpPr/>
          <p:nvPr/>
        </p:nvSpPr>
        <p:spPr>
          <a:xfrm>
            <a:off x="6866897" y="342938"/>
            <a:ext cx="239839" cy="493831"/>
          </a:xfrm>
          <a:custGeom>
            <a:avLst/>
            <a:gdLst/>
            <a:ahLst/>
            <a:cxnLst/>
            <a:rect l="0" t="0" r="0" b="0"/>
            <a:pathLst>
              <a:path w="239839" h="493831">
                <a:moveTo>
                  <a:pt x="29268" y="99258"/>
                </a:moveTo>
                <a:lnTo>
                  <a:pt x="18090" y="82491"/>
                </a:lnTo>
                <a:lnTo>
                  <a:pt x="6392" y="20693"/>
                </a:lnTo>
                <a:lnTo>
                  <a:pt x="1554" y="0"/>
                </a:lnTo>
                <a:lnTo>
                  <a:pt x="263" y="2670"/>
                </a:lnTo>
                <a:lnTo>
                  <a:pt x="0" y="18896"/>
                </a:lnTo>
                <a:lnTo>
                  <a:pt x="12488" y="68182"/>
                </a:lnTo>
                <a:lnTo>
                  <a:pt x="34316" y="108718"/>
                </a:lnTo>
                <a:lnTo>
                  <a:pt x="47499" y="125299"/>
                </a:lnTo>
                <a:lnTo>
                  <a:pt x="73665" y="142199"/>
                </a:lnTo>
                <a:lnTo>
                  <a:pt x="93454" y="144469"/>
                </a:lnTo>
                <a:lnTo>
                  <a:pt x="112778" y="140409"/>
                </a:lnTo>
                <a:lnTo>
                  <a:pt x="144247" y="118739"/>
                </a:lnTo>
                <a:lnTo>
                  <a:pt x="151545" y="112245"/>
                </a:lnTo>
                <a:lnTo>
                  <a:pt x="167404" y="80750"/>
                </a:lnTo>
                <a:lnTo>
                  <a:pt x="183781" y="22775"/>
                </a:lnTo>
                <a:lnTo>
                  <a:pt x="185678" y="6774"/>
                </a:lnTo>
                <a:lnTo>
                  <a:pt x="186996" y="59018"/>
                </a:lnTo>
                <a:lnTo>
                  <a:pt x="181547" y="107872"/>
                </a:lnTo>
                <a:lnTo>
                  <a:pt x="178114" y="164982"/>
                </a:lnTo>
                <a:lnTo>
                  <a:pt x="177097" y="226357"/>
                </a:lnTo>
                <a:lnTo>
                  <a:pt x="169516" y="288271"/>
                </a:lnTo>
                <a:lnTo>
                  <a:pt x="165969" y="340876"/>
                </a:lnTo>
                <a:lnTo>
                  <a:pt x="158003" y="398109"/>
                </a:lnTo>
                <a:lnTo>
                  <a:pt x="154334" y="428613"/>
                </a:lnTo>
                <a:lnTo>
                  <a:pt x="126442" y="487818"/>
                </a:lnTo>
                <a:lnTo>
                  <a:pt x="118617" y="492829"/>
                </a:lnTo>
                <a:lnTo>
                  <a:pt x="109891" y="493830"/>
                </a:lnTo>
                <a:lnTo>
                  <a:pt x="100565" y="492158"/>
                </a:lnTo>
                <a:lnTo>
                  <a:pt x="83962" y="477821"/>
                </a:lnTo>
                <a:lnTo>
                  <a:pt x="69954" y="454682"/>
                </a:lnTo>
                <a:lnTo>
                  <a:pt x="56661" y="408770"/>
                </a:lnTo>
                <a:lnTo>
                  <a:pt x="52203" y="359292"/>
                </a:lnTo>
                <a:lnTo>
                  <a:pt x="53816" y="300058"/>
                </a:lnTo>
                <a:lnTo>
                  <a:pt x="65053" y="243298"/>
                </a:lnTo>
                <a:lnTo>
                  <a:pt x="93455" y="184430"/>
                </a:lnTo>
                <a:lnTo>
                  <a:pt x="137763" y="128732"/>
                </a:lnTo>
                <a:lnTo>
                  <a:pt x="193685" y="79093"/>
                </a:lnTo>
                <a:lnTo>
                  <a:pt x="224698" y="53724"/>
                </a:lnTo>
                <a:lnTo>
                  <a:pt x="239838" y="4661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4" name="Group 143"/>
          <p:cNvGrpSpPr/>
          <p:nvPr/>
        </p:nvGrpSpPr>
        <p:grpSpPr>
          <a:xfrm>
            <a:off x="7517347" y="2411026"/>
            <a:ext cx="1379234" cy="242156"/>
            <a:chOff x="7517347" y="2411026"/>
            <a:chExt cx="1379234" cy="242156"/>
          </a:xfrm>
        </p:grpSpPr>
        <p:sp>
          <p:nvSpPr>
            <p:cNvPr id="139" name="Freeform 138"/>
            <p:cNvSpPr/>
            <p:nvPr/>
          </p:nvSpPr>
          <p:spPr>
            <a:xfrm>
              <a:off x="7517347" y="2421554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10529" y="0"/>
                  </a:moveTo>
                  <a:lnTo>
                    <a:pt x="10529" y="58617"/>
                  </a:lnTo>
                  <a:lnTo>
                    <a:pt x="10529" y="112791"/>
                  </a:lnTo>
                  <a:lnTo>
                    <a:pt x="7409" y="16231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7970073" y="2432082"/>
              <a:ext cx="6066" cy="200043"/>
            </a:xfrm>
            <a:custGeom>
              <a:avLst/>
              <a:gdLst/>
              <a:ahLst/>
              <a:cxnLst/>
              <a:rect l="0" t="0" r="0" b="0"/>
              <a:pathLst>
                <a:path w="6066" h="200043">
                  <a:moveTo>
                    <a:pt x="0" y="0"/>
                  </a:moveTo>
                  <a:lnTo>
                    <a:pt x="0" y="58617"/>
                  </a:lnTo>
                  <a:lnTo>
                    <a:pt x="1169" y="111622"/>
                  </a:lnTo>
                  <a:lnTo>
                    <a:pt x="6065" y="146157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7970073" y="263212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8422798" y="2411026"/>
              <a:ext cx="21058" cy="231628"/>
            </a:xfrm>
            <a:custGeom>
              <a:avLst/>
              <a:gdLst/>
              <a:ahLst/>
              <a:cxnLst/>
              <a:rect l="0" t="0" r="0" b="0"/>
              <a:pathLst>
                <a:path w="21058" h="231628">
                  <a:moveTo>
                    <a:pt x="0" y="0"/>
                  </a:moveTo>
                  <a:lnTo>
                    <a:pt x="3120" y="48930"/>
                  </a:lnTo>
                  <a:lnTo>
                    <a:pt x="11453" y="96776"/>
                  </a:lnTo>
                  <a:lnTo>
                    <a:pt x="19160" y="159756"/>
                  </a:lnTo>
                  <a:lnTo>
                    <a:pt x="20807" y="218927"/>
                  </a:lnTo>
                  <a:lnTo>
                    <a:pt x="21057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8866458" y="2432082"/>
              <a:ext cx="30123" cy="221100"/>
            </a:xfrm>
            <a:custGeom>
              <a:avLst/>
              <a:gdLst/>
              <a:ahLst/>
              <a:cxnLst/>
              <a:rect l="0" t="0" r="0" b="0"/>
              <a:pathLst>
                <a:path w="30123" h="221100">
                  <a:moveTo>
                    <a:pt x="9065" y="0"/>
                  </a:moveTo>
                  <a:lnTo>
                    <a:pt x="0" y="58617"/>
                  </a:lnTo>
                  <a:lnTo>
                    <a:pt x="10182" y="115214"/>
                  </a:lnTo>
                  <a:lnTo>
                    <a:pt x="16805" y="153461"/>
                  </a:lnTo>
                  <a:lnTo>
                    <a:pt x="21887" y="192479"/>
                  </a:lnTo>
                  <a:lnTo>
                    <a:pt x="30122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0" name="Group 149"/>
          <p:cNvGrpSpPr/>
          <p:nvPr/>
        </p:nvGrpSpPr>
        <p:grpSpPr>
          <a:xfrm>
            <a:off x="5342887" y="2137285"/>
            <a:ext cx="1858606" cy="494840"/>
            <a:chOff x="5342887" y="2137285"/>
            <a:chExt cx="1858606" cy="494840"/>
          </a:xfrm>
        </p:grpSpPr>
        <p:sp>
          <p:nvSpPr>
            <p:cNvPr id="145" name="Freeform 144"/>
            <p:cNvSpPr/>
            <p:nvPr/>
          </p:nvSpPr>
          <p:spPr>
            <a:xfrm>
              <a:off x="6666734" y="2421554"/>
              <a:ext cx="18862" cy="200042"/>
            </a:xfrm>
            <a:custGeom>
              <a:avLst/>
              <a:gdLst/>
              <a:ahLst/>
              <a:cxnLst/>
              <a:rect l="0" t="0" r="0" b="0"/>
              <a:pathLst>
                <a:path w="18862" h="200042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613" y="133397"/>
                  </a:lnTo>
                  <a:lnTo>
                    <a:pt x="16490" y="175179"/>
                  </a:lnTo>
                  <a:lnTo>
                    <a:pt x="18861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6243399" y="2400497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4939" y="16768"/>
                  </a:lnTo>
                  <a:lnTo>
                    <a:pt x="5314" y="34358"/>
                  </a:lnTo>
                  <a:lnTo>
                    <a:pt x="9841" y="92999"/>
                  </a:lnTo>
                  <a:lnTo>
                    <a:pt x="7273" y="144625"/>
                  </a:lnTo>
                  <a:lnTo>
                    <a:pt x="2155" y="17816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790673" y="2389969"/>
              <a:ext cx="10530" cy="210570"/>
            </a:xfrm>
            <a:custGeom>
              <a:avLst/>
              <a:gdLst/>
              <a:ahLst/>
              <a:cxnLst/>
              <a:rect l="0" t="0" r="0" b="0"/>
              <a:pathLst>
                <a:path w="10530" h="210570">
                  <a:moveTo>
                    <a:pt x="0" y="0"/>
                  </a:moveTo>
                  <a:lnTo>
                    <a:pt x="5590" y="58616"/>
                  </a:lnTo>
                  <a:lnTo>
                    <a:pt x="9553" y="112790"/>
                  </a:lnTo>
                  <a:lnTo>
                    <a:pt x="10336" y="168552"/>
                  </a:lnTo>
                  <a:lnTo>
                    <a:pt x="10529" y="2105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342887" y="2389969"/>
              <a:ext cx="5591" cy="242156"/>
            </a:xfrm>
            <a:custGeom>
              <a:avLst/>
              <a:gdLst/>
              <a:ahLst/>
              <a:cxnLst/>
              <a:rect l="0" t="0" r="0" b="0"/>
              <a:pathLst>
                <a:path w="5591" h="242156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4560" y="85425"/>
                  </a:lnTo>
                  <a:lnTo>
                    <a:pt x="5284" y="134755"/>
                  </a:lnTo>
                  <a:lnTo>
                    <a:pt x="5499" y="186416"/>
                  </a:lnTo>
                  <a:lnTo>
                    <a:pt x="5590" y="242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959337" y="2137285"/>
              <a:ext cx="242156" cy="21058"/>
            </a:xfrm>
            <a:custGeom>
              <a:avLst/>
              <a:gdLst/>
              <a:ahLst/>
              <a:cxnLst/>
              <a:rect l="0" t="0" r="0" b="0"/>
              <a:pathLst>
                <a:path w="242156" h="21058">
                  <a:moveTo>
                    <a:pt x="242155" y="0"/>
                  </a:moveTo>
                  <a:lnTo>
                    <a:pt x="193224" y="0"/>
                  </a:lnTo>
                  <a:lnTo>
                    <a:pt x="134094" y="5589"/>
                  </a:lnTo>
                  <a:lnTo>
                    <a:pt x="85875" y="9064"/>
                  </a:lnTo>
                  <a:lnTo>
                    <a:pt x="29094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1" name="Freeform 150"/>
          <p:cNvSpPr/>
          <p:nvPr/>
        </p:nvSpPr>
        <p:spPr>
          <a:xfrm>
            <a:off x="6938280" y="1763198"/>
            <a:ext cx="242156" cy="5590"/>
          </a:xfrm>
          <a:custGeom>
            <a:avLst/>
            <a:gdLst/>
            <a:ahLst/>
            <a:cxnLst/>
            <a:rect l="0" t="0" r="0" b="0"/>
            <a:pathLst>
              <a:path w="242156" h="5590">
                <a:moveTo>
                  <a:pt x="242155" y="5589"/>
                </a:moveTo>
                <a:lnTo>
                  <a:pt x="225387" y="0"/>
                </a:lnTo>
                <a:lnTo>
                  <a:pt x="207796" y="375"/>
                </a:lnTo>
                <a:lnTo>
                  <a:pt x="156729" y="4559"/>
                </a:lnTo>
                <a:lnTo>
                  <a:pt x="98722" y="5386"/>
                </a:lnTo>
                <a:lnTo>
                  <a:pt x="42203" y="5549"/>
                </a:lnTo>
                <a:lnTo>
                  <a:pt x="0" y="558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Freeform 151"/>
          <p:cNvSpPr/>
          <p:nvPr/>
        </p:nvSpPr>
        <p:spPr>
          <a:xfrm>
            <a:off x="6959337" y="1389761"/>
            <a:ext cx="252685" cy="10530"/>
          </a:xfrm>
          <a:custGeom>
            <a:avLst/>
            <a:gdLst/>
            <a:ahLst/>
            <a:cxnLst/>
            <a:rect l="0" t="0" r="0" b="0"/>
            <a:pathLst>
              <a:path w="252685" h="10530">
                <a:moveTo>
                  <a:pt x="252684" y="10529"/>
                </a:moveTo>
                <a:lnTo>
                  <a:pt x="194067" y="10529"/>
                </a:lnTo>
                <a:lnTo>
                  <a:pt x="139893" y="10529"/>
                </a:lnTo>
                <a:lnTo>
                  <a:pt x="81012" y="7409"/>
                </a:lnTo>
                <a:lnTo>
                  <a:pt x="36871" y="2195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Freeform 152"/>
          <p:cNvSpPr/>
          <p:nvPr/>
        </p:nvSpPr>
        <p:spPr>
          <a:xfrm>
            <a:off x="6948808" y="1010735"/>
            <a:ext cx="305327" cy="21058"/>
          </a:xfrm>
          <a:custGeom>
            <a:avLst/>
            <a:gdLst/>
            <a:ahLst/>
            <a:cxnLst/>
            <a:rect l="0" t="0" r="0" b="0"/>
            <a:pathLst>
              <a:path w="305327" h="21058">
                <a:moveTo>
                  <a:pt x="305326" y="21057"/>
                </a:moveTo>
                <a:lnTo>
                  <a:pt x="246710" y="21057"/>
                </a:lnTo>
                <a:lnTo>
                  <a:pt x="186993" y="12724"/>
                </a:lnTo>
                <a:lnTo>
                  <a:pt x="132863" y="5373"/>
                </a:lnTo>
                <a:lnTo>
                  <a:pt x="75941" y="1062"/>
                </a:lnTo>
                <a:lnTo>
                  <a:pt x="22063" y="21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Freeform 153"/>
          <p:cNvSpPr/>
          <p:nvPr/>
        </p:nvSpPr>
        <p:spPr>
          <a:xfrm>
            <a:off x="6990922" y="2958507"/>
            <a:ext cx="231628" cy="10530"/>
          </a:xfrm>
          <a:custGeom>
            <a:avLst/>
            <a:gdLst/>
            <a:ahLst/>
            <a:cxnLst/>
            <a:rect l="0" t="0" r="0" b="0"/>
            <a:pathLst>
              <a:path w="231628" h="10530">
                <a:moveTo>
                  <a:pt x="231627" y="10529"/>
                </a:moveTo>
                <a:lnTo>
                  <a:pt x="173010" y="10529"/>
                </a:lnTo>
                <a:lnTo>
                  <a:pt x="112770" y="9359"/>
                </a:lnTo>
                <a:lnTo>
                  <a:pt x="58411" y="2196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Freeform 154"/>
          <p:cNvSpPr/>
          <p:nvPr/>
        </p:nvSpPr>
        <p:spPr>
          <a:xfrm>
            <a:off x="6959337" y="3316476"/>
            <a:ext cx="242156" cy="31587"/>
          </a:xfrm>
          <a:custGeom>
            <a:avLst/>
            <a:gdLst/>
            <a:ahLst/>
            <a:cxnLst/>
            <a:rect l="0" t="0" r="0" b="0"/>
            <a:pathLst>
              <a:path w="242156" h="31587">
                <a:moveTo>
                  <a:pt x="242155" y="31586"/>
                </a:moveTo>
                <a:lnTo>
                  <a:pt x="183538" y="31586"/>
                </a:lnTo>
                <a:lnTo>
                  <a:pt x="120702" y="23253"/>
                </a:lnTo>
                <a:lnTo>
                  <a:pt x="66216" y="15902"/>
                </a:lnTo>
                <a:lnTo>
                  <a:pt x="11955" y="290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Freeform 155"/>
          <p:cNvSpPr/>
          <p:nvPr/>
        </p:nvSpPr>
        <p:spPr>
          <a:xfrm>
            <a:off x="6938280" y="3737616"/>
            <a:ext cx="263213" cy="21058"/>
          </a:xfrm>
          <a:custGeom>
            <a:avLst/>
            <a:gdLst/>
            <a:ahLst/>
            <a:cxnLst/>
            <a:rect l="0" t="0" r="0" b="0"/>
            <a:pathLst>
              <a:path w="263213" h="21058">
                <a:moveTo>
                  <a:pt x="263212" y="21057"/>
                </a:moveTo>
                <a:lnTo>
                  <a:pt x="204595" y="21057"/>
                </a:lnTo>
                <a:lnTo>
                  <a:pt x="144879" y="12724"/>
                </a:lnTo>
                <a:lnTo>
                  <a:pt x="90749" y="10962"/>
                </a:lnTo>
                <a:lnTo>
                  <a:pt x="37336" y="337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Freeform 156"/>
          <p:cNvSpPr/>
          <p:nvPr/>
        </p:nvSpPr>
        <p:spPr>
          <a:xfrm>
            <a:off x="6917222" y="4190342"/>
            <a:ext cx="315856" cy="9066"/>
          </a:xfrm>
          <a:custGeom>
            <a:avLst/>
            <a:gdLst/>
            <a:ahLst/>
            <a:cxnLst/>
            <a:rect l="0" t="0" r="0" b="0"/>
            <a:pathLst>
              <a:path w="315856" h="9066">
                <a:moveTo>
                  <a:pt x="315855" y="0"/>
                </a:moveTo>
                <a:lnTo>
                  <a:pt x="273163" y="3119"/>
                </a:lnTo>
                <a:lnTo>
                  <a:pt x="220335" y="9065"/>
                </a:lnTo>
                <a:lnTo>
                  <a:pt x="159640" y="3003"/>
                </a:lnTo>
                <a:lnTo>
                  <a:pt x="103843" y="890"/>
                </a:lnTo>
                <a:lnTo>
                  <a:pt x="52085" y="26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3" name="Group 162"/>
          <p:cNvGrpSpPr/>
          <p:nvPr/>
        </p:nvGrpSpPr>
        <p:grpSpPr>
          <a:xfrm>
            <a:off x="7496290" y="2705823"/>
            <a:ext cx="1473991" cy="203137"/>
            <a:chOff x="7496290" y="2705823"/>
            <a:chExt cx="1473991" cy="203137"/>
          </a:xfrm>
        </p:grpSpPr>
        <p:sp>
          <p:nvSpPr>
            <p:cNvPr id="158" name="Freeform 157"/>
            <p:cNvSpPr/>
            <p:nvPr/>
          </p:nvSpPr>
          <p:spPr>
            <a:xfrm>
              <a:off x="7496290" y="2705823"/>
              <a:ext cx="31587" cy="136872"/>
            </a:xfrm>
            <a:custGeom>
              <a:avLst/>
              <a:gdLst/>
              <a:ahLst/>
              <a:cxnLst/>
              <a:rect l="0" t="0" r="0" b="0"/>
              <a:pathLst>
                <a:path w="31587" h="136872">
                  <a:moveTo>
                    <a:pt x="0" y="0"/>
                  </a:moveTo>
                  <a:lnTo>
                    <a:pt x="14654" y="62093"/>
                  </a:lnTo>
                  <a:lnTo>
                    <a:pt x="28547" y="112553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864788" y="2726169"/>
              <a:ext cx="178985" cy="182791"/>
            </a:xfrm>
            <a:custGeom>
              <a:avLst/>
              <a:gdLst/>
              <a:ahLst/>
              <a:cxnLst/>
              <a:rect l="0" t="0" r="0" b="0"/>
              <a:pathLst>
                <a:path w="178985" h="182791">
                  <a:moveTo>
                    <a:pt x="0" y="42825"/>
                  </a:moveTo>
                  <a:lnTo>
                    <a:pt x="9574" y="18779"/>
                  </a:lnTo>
                  <a:lnTo>
                    <a:pt x="20243" y="4452"/>
                  </a:lnTo>
                  <a:lnTo>
                    <a:pt x="27533" y="865"/>
                  </a:lnTo>
                  <a:lnTo>
                    <a:pt x="44991" y="0"/>
                  </a:lnTo>
                  <a:lnTo>
                    <a:pt x="74552" y="6090"/>
                  </a:lnTo>
                  <a:lnTo>
                    <a:pt x="99948" y="20892"/>
                  </a:lnTo>
                  <a:lnTo>
                    <a:pt x="111881" y="36587"/>
                  </a:lnTo>
                  <a:lnTo>
                    <a:pt x="129074" y="75258"/>
                  </a:lnTo>
                  <a:lnTo>
                    <a:pt x="130286" y="95844"/>
                  </a:lnTo>
                  <a:lnTo>
                    <a:pt x="129264" y="116692"/>
                  </a:lnTo>
                  <a:lnTo>
                    <a:pt x="132709" y="137656"/>
                  </a:lnTo>
                  <a:lnTo>
                    <a:pt x="131756" y="146990"/>
                  </a:lnTo>
                  <a:lnTo>
                    <a:pt x="124458" y="163600"/>
                  </a:lnTo>
                  <a:lnTo>
                    <a:pt x="110296" y="175662"/>
                  </a:lnTo>
                  <a:lnTo>
                    <a:pt x="101607" y="180516"/>
                  </a:lnTo>
                  <a:lnTo>
                    <a:pt x="82593" y="182790"/>
                  </a:lnTo>
                  <a:lnTo>
                    <a:pt x="72609" y="181759"/>
                  </a:lnTo>
                  <a:lnTo>
                    <a:pt x="64784" y="177562"/>
                  </a:lnTo>
                  <a:lnTo>
                    <a:pt x="52969" y="163540"/>
                  </a:lnTo>
                  <a:lnTo>
                    <a:pt x="50521" y="154887"/>
                  </a:lnTo>
                  <a:lnTo>
                    <a:pt x="50920" y="135915"/>
                  </a:lnTo>
                  <a:lnTo>
                    <a:pt x="55003" y="128281"/>
                  </a:lnTo>
                  <a:lnTo>
                    <a:pt x="68899" y="116681"/>
                  </a:lnTo>
                  <a:lnTo>
                    <a:pt x="102042" y="109162"/>
                  </a:lnTo>
                  <a:lnTo>
                    <a:pt x="159594" y="106413"/>
                  </a:lnTo>
                  <a:lnTo>
                    <a:pt x="178984" y="10599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8338570" y="2710214"/>
              <a:ext cx="191745" cy="195652"/>
            </a:xfrm>
            <a:custGeom>
              <a:avLst/>
              <a:gdLst/>
              <a:ahLst/>
              <a:cxnLst/>
              <a:rect l="0" t="0" r="0" b="0"/>
              <a:pathLst>
                <a:path w="191745" h="195652">
                  <a:moveTo>
                    <a:pt x="0" y="27195"/>
                  </a:moveTo>
                  <a:lnTo>
                    <a:pt x="11178" y="10427"/>
                  </a:lnTo>
                  <a:lnTo>
                    <a:pt x="19150" y="5488"/>
                  </a:lnTo>
                  <a:lnTo>
                    <a:pt x="40486" y="0"/>
                  </a:lnTo>
                  <a:lnTo>
                    <a:pt x="73218" y="2500"/>
                  </a:lnTo>
                  <a:lnTo>
                    <a:pt x="91423" y="10760"/>
                  </a:lnTo>
                  <a:lnTo>
                    <a:pt x="99553" y="16238"/>
                  </a:lnTo>
                  <a:lnTo>
                    <a:pt x="103803" y="23400"/>
                  </a:lnTo>
                  <a:lnTo>
                    <a:pt x="105406" y="40716"/>
                  </a:lnTo>
                  <a:lnTo>
                    <a:pt x="101856" y="49077"/>
                  </a:lnTo>
                  <a:lnTo>
                    <a:pt x="88552" y="64606"/>
                  </a:lnTo>
                  <a:lnTo>
                    <a:pt x="61333" y="80914"/>
                  </a:lnTo>
                  <a:lnTo>
                    <a:pt x="58436" y="81725"/>
                  </a:lnTo>
                  <a:lnTo>
                    <a:pt x="64575" y="76387"/>
                  </a:lnTo>
                  <a:lnTo>
                    <a:pt x="93353" y="71406"/>
                  </a:lnTo>
                  <a:lnTo>
                    <a:pt x="155547" y="89371"/>
                  </a:lnTo>
                  <a:lnTo>
                    <a:pt x="166869" y="93212"/>
                  </a:lnTo>
                  <a:lnTo>
                    <a:pt x="182568" y="106839"/>
                  </a:lnTo>
                  <a:lnTo>
                    <a:pt x="188392" y="115386"/>
                  </a:lnTo>
                  <a:lnTo>
                    <a:pt x="191744" y="134241"/>
                  </a:lnTo>
                  <a:lnTo>
                    <a:pt x="191000" y="144183"/>
                  </a:lnTo>
                  <a:lnTo>
                    <a:pt x="186995" y="151980"/>
                  </a:lnTo>
                  <a:lnTo>
                    <a:pt x="173186" y="163763"/>
                  </a:lnTo>
                  <a:lnTo>
                    <a:pt x="117245" y="184620"/>
                  </a:lnTo>
                  <a:lnTo>
                    <a:pt x="84652" y="192383"/>
                  </a:lnTo>
                  <a:lnTo>
                    <a:pt x="52642" y="19565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8917637" y="2737409"/>
              <a:ext cx="52644" cy="136871"/>
            </a:xfrm>
            <a:custGeom>
              <a:avLst/>
              <a:gdLst/>
              <a:ahLst/>
              <a:cxnLst/>
              <a:rect l="0" t="0" r="0" b="0"/>
              <a:pathLst>
                <a:path w="52644" h="136871">
                  <a:moveTo>
                    <a:pt x="0" y="0"/>
                  </a:moveTo>
                  <a:lnTo>
                    <a:pt x="17958" y="53875"/>
                  </a:lnTo>
                  <a:lnTo>
                    <a:pt x="38641" y="113582"/>
                  </a:lnTo>
                  <a:lnTo>
                    <a:pt x="52643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8843938" y="2790051"/>
              <a:ext cx="105286" cy="55986"/>
            </a:xfrm>
            <a:custGeom>
              <a:avLst/>
              <a:gdLst/>
              <a:ahLst/>
              <a:cxnLst/>
              <a:rect l="0" t="0" r="0" b="0"/>
              <a:pathLst>
                <a:path w="105286" h="55986">
                  <a:moveTo>
                    <a:pt x="105285" y="21057"/>
                  </a:moveTo>
                  <a:lnTo>
                    <a:pt x="87304" y="36698"/>
                  </a:lnTo>
                  <a:lnTo>
                    <a:pt x="41132" y="55901"/>
                  </a:lnTo>
                  <a:lnTo>
                    <a:pt x="32101" y="55985"/>
                  </a:lnTo>
                  <a:lnTo>
                    <a:pt x="15827" y="49839"/>
                  </a:lnTo>
                  <a:lnTo>
                    <a:pt x="10551" y="4258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5137906" y="2681504"/>
            <a:ext cx="1631918" cy="234890"/>
            <a:chOff x="5137906" y="2681504"/>
            <a:chExt cx="1631918" cy="234890"/>
          </a:xfrm>
        </p:grpSpPr>
        <p:sp>
          <p:nvSpPr>
            <p:cNvPr id="164" name="Freeform 163"/>
            <p:cNvSpPr/>
            <p:nvPr/>
          </p:nvSpPr>
          <p:spPr>
            <a:xfrm>
              <a:off x="6580311" y="2768994"/>
              <a:ext cx="63172" cy="31587"/>
            </a:xfrm>
            <a:custGeom>
              <a:avLst/>
              <a:gdLst/>
              <a:ahLst/>
              <a:cxnLst/>
              <a:rect l="0" t="0" r="0" b="0"/>
              <a:pathLst>
                <a:path w="63172" h="31587">
                  <a:moveTo>
                    <a:pt x="63171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6685595" y="2695295"/>
              <a:ext cx="84229" cy="105286"/>
            </a:xfrm>
            <a:custGeom>
              <a:avLst/>
              <a:gdLst/>
              <a:ahLst/>
              <a:cxnLst/>
              <a:rect l="0" t="0" r="0" b="0"/>
              <a:pathLst>
                <a:path w="84229" h="105286">
                  <a:moveTo>
                    <a:pt x="0" y="0"/>
                  </a:moveTo>
                  <a:lnTo>
                    <a:pt x="37087" y="52705"/>
                  </a:lnTo>
                  <a:lnTo>
                    <a:pt x="84228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6074943" y="2842694"/>
              <a:ext cx="42115" cy="21058"/>
            </a:xfrm>
            <a:custGeom>
              <a:avLst/>
              <a:gdLst/>
              <a:ahLst/>
              <a:cxnLst/>
              <a:rect l="0" t="0" r="0" b="0"/>
              <a:pathLst>
                <a:path w="42115" h="21058">
                  <a:moveTo>
                    <a:pt x="42114" y="0"/>
                  </a:moveTo>
                  <a:lnTo>
                    <a:pt x="30935" y="11178"/>
                  </a:lnTo>
                  <a:lnTo>
                    <a:pt x="19208" y="1666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6117057" y="2724268"/>
              <a:ext cx="242156" cy="172152"/>
            </a:xfrm>
            <a:custGeom>
              <a:avLst/>
              <a:gdLst/>
              <a:ahLst/>
              <a:cxnLst/>
              <a:rect l="0" t="0" r="0" b="0"/>
              <a:pathLst>
                <a:path w="242156" h="172152">
                  <a:moveTo>
                    <a:pt x="0" y="44726"/>
                  </a:moveTo>
                  <a:lnTo>
                    <a:pt x="5589" y="22370"/>
                  </a:lnTo>
                  <a:lnTo>
                    <a:pt x="10745" y="14614"/>
                  </a:lnTo>
                  <a:lnTo>
                    <a:pt x="25832" y="2877"/>
                  </a:lnTo>
                  <a:lnTo>
                    <a:pt x="44236" y="0"/>
                  </a:lnTo>
                  <a:lnTo>
                    <a:pt x="84647" y="7686"/>
                  </a:lnTo>
                  <a:lnTo>
                    <a:pt x="138370" y="41970"/>
                  </a:lnTo>
                  <a:lnTo>
                    <a:pt x="163311" y="68086"/>
                  </a:lnTo>
                  <a:lnTo>
                    <a:pt x="172018" y="90983"/>
                  </a:lnTo>
                  <a:lnTo>
                    <a:pt x="174718" y="116758"/>
                  </a:lnTo>
                  <a:lnTo>
                    <a:pt x="172019" y="143811"/>
                  </a:lnTo>
                  <a:lnTo>
                    <a:pt x="167322" y="154066"/>
                  </a:lnTo>
                  <a:lnTo>
                    <a:pt x="152744" y="168581"/>
                  </a:lnTo>
                  <a:lnTo>
                    <a:pt x="143943" y="171750"/>
                  </a:lnTo>
                  <a:lnTo>
                    <a:pt x="124806" y="172151"/>
                  </a:lnTo>
                  <a:lnTo>
                    <a:pt x="117129" y="168281"/>
                  </a:lnTo>
                  <a:lnTo>
                    <a:pt x="105480" y="154622"/>
                  </a:lnTo>
                  <a:lnTo>
                    <a:pt x="103075" y="146066"/>
                  </a:lnTo>
                  <a:lnTo>
                    <a:pt x="103522" y="127201"/>
                  </a:lnTo>
                  <a:lnTo>
                    <a:pt x="107619" y="119596"/>
                  </a:lnTo>
                  <a:lnTo>
                    <a:pt x="149093" y="89349"/>
                  </a:lnTo>
                  <a:lnTo>
                    <a:pt x="185075" y="80175"/>
                  </a:lnTo>
                  <a:lnTo>
                    <a:pt x="242155" y="763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5611689" y="2821637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5706445" y="2681504"/>
              <a:ext cx="190099" cy="192776"/>
            </a:xfrm>
            <a:custGeom>
              <a:avLst/>
              <a:gdLst/>
              <a:ahLst/>
              <a:cxnLst/>
              <a:rect l="0" t="0" r="0" b="0"/>
              <a:pathLst>
                <a:path w="190099" h="192776">
                  <a:moveTo>
                    <a:pt x="0" y="34848"/>
                  </a:moveTo>
                  <a:lnTo>
                    <a:pt x="5590" y="18080"/>
                  </a:lnTo>
                  <a:lnTo>
                    <a:pt x="17692" y="6729"/>
                  </a:lnTo>
                  <a:lnTo>
                    <a:pt x="25833" y="2064"/>
                  </a:lnTo>
                  <a:lnTo>
                    <a:pt x="44237" y="0"/>
                  </a:lnTo>
                  <a:lnTo>
                    <a:pt x="84648" y="8207"/>
                  </a:lnTo>
                  <a:lnTo>
                    <a:pt x="110349" y="23315"/>
                  </a:lnTo>
                  <a:lnTo>
                    <a:pt x="115680" y="31839"/>
                  </a:lnTo>
                  <a:lnTo>
                    <a:pt x="121604" y="53788"/>
                  </a:lnTo>
                  <a:lnTo>
                    <a:pt x="119674" y="62682"/>
                  </a:lnTo>
                  <a:lnTo>
                    <a:pt x="114878" y="69782"/>
                  </a:lnTo>
                  <a:lnTo>
                    <a:pt x="106039" y="77280"/>
                  </a:lnTo>
                  <a:lnTo>
                    <a:pt x="109910" y="72814"/>
                  </a:lnTo>
                  <a:lnTo>
                    <a:pt x="136422" y="68324"/>
                  </a:lnTo>
                  <a:lnTo>
                    <a:pt x="154609" y="73513"/>
                  </a:lnTo>
                  <a:lnTo>
                    <a:pt x="170491" y="84788"/>
                  </a:lnTo>
                  <a:lnTo>
                    <a:pt x="185348" y="101497"/>
                  </a:lnTo>
                  <a:lnTo>
                    <a:pt x="189076" y="110866"/>
                  </a:lnTo>
                  <a:lnTo>
                    <a:pt x="190098" y="130635"/>
                  </a:lnTo>
                  <a:lnTo>
                    <a:pt x="184097" y="161495"/>
                  </a:lnTo>
                  <a:lnTo>
                    <a:pt x="178884" y="169582"/>
                  </a:lnTo>
                  <a:lnTo>
                    <a:pt x="163732" y="181687"/>
                  </a:lnTo>
                  <a:lnTo>
                    <a:pt x="105285" y="1927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5190549" y="2884808"/>
              <a:ext cx="73700" cy="31586"/>
            </a:xfrm>
            <a:custGeom>
              <a:avLst/>
              <a:gdLst/>
              <a:ahLst/>
              <a:cxnLst/>
              <a:rect l="0" t="0" r="0" b="0"/>
              <a:pathLst>
                <a:path w="73700" h="31586">
                  <a:moveTo>
                    <a:pt x="73699" y="0"/>
                  </a:moveTo>
                  <a:lnTo>
                    <a:pt x="15946" y="2133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5274777" y="2747937"/>
              <a:ext cx="94757" cy="147400"/>
            </a:xfrm>
            <a:custGeom>
              <a:avLst/>
              <a:gdLst/>
              <a:ahLst/>
              <a:cxnLst/>
              <a:rect l="0" t="0" r="0" b="0"/>
              <a:pathLst>
                <a:path w="94757" h="147400">
                  <a:moveTo>
                    <a:pt x="0" y="0"/>
                  </a:moveTo>
                  <a:lnTo>
                    <a:pt x="9575" y="24047"/>
                  </a:lnTo>
                  <a:lnTo>
                    <a:pt x="52998" y="82003"/>
                  </a:lnTo>
                  <a:lnTo>
                    <a:pt x="85445" y="119030"/>
                  </a:lnTo>
                  <a:lnTo>
                    <a:pt x="94756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5137906" y="2790051"/>
              <a:ext cx="157929" cy="49717"/>
            </a:xfrm>
            <a:custGeom>
              <a:avLst/>
              <a:gdLst/>
              <a:ahLst/>
              <a:cxnLst/>
              <a:rect l="0" t="0" r="0" b="0"/>
              <a:pathLst>
                <a:path w="157929" h="49717">
                  <a:moveTo>
                    <a:pt x="157928" y="31586"/>
                  </a:moveTo>
                  <a:lnTo>
                    <a:pt x="135571" y="31586"/>
                  </a:lnTo>
                  <a:lnTo>
                    <a:pt x="80938" y="48252"/>
                  </a:lnTo>
                  <a:lnTo>
                    <a:pt x="67997" y="49716"/>
                  </a:lnTo>
                  <a:lnTo>
                    <a:pt x="47379" y="45103"/>
                  </a:lnTo>
                  <a:lnTo>
                    <a:pt x="15078" y="23078"/>
                  </a:lnTo>
                  <a:lnTo>
                    <a:pt x="6702" y="1298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9" name="Group 178"/>
          <p:cNvGrpSpPr/>
          <p:nvPr/>
        </p:nvGrpSpPr>
        <p:grpSpPr>
          <a:xfrm>
            <a:off x="6664538" y="926507"/>
            <a:ext cx="210572" cy="1295007"/>
            <a:chOff x="6664538" y="926507"/>
            <a:chExt cx="210572" cy="1295007"/>
          </a:xfrm>
        </p:grpSpPr>
        <p:sp>
          <p:nvSpPr>
            <p:cNvPr id="174" name="Freeform 173"/>
            <p:cNvSpPr/>
            <p:nvPr/>
          </p:nvSpPr>
          <p:spPr>
            <a:xfrm>
              <a:off x="6801409" y="2126756"/>
              <a:ext cx="31587" cy="94758"/>
            </a:xfrm>
            <a:custGeom>
              <a:avLst/>
              <a:gdLst/>
              <a:ahLst/>
              <a:cxnLst/>
              <a:rect l="0" t="0" r="0" b="0"/>
              <a:pathLst>
                <a:path w="31587" h="94758">
                  <a:moveTo>
                    <a:pt x="0" y="0"/>
                  </a:moveTo>
                  <a:lnTo>
                    <a:pt x="17959" y="62258"/>
                  </a:lnTo>
                  <a:lnTo>
                    <a:pt x="31586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6706653" y="1714356"/>
              <a:ext cx="147400" cy="218113"/>
            </a:xfrm>
            <a:custGeom>
              <a:avLst/>
              <a:gdLst/>
              <a:ahLst/>
              <a:cxnLst/>
              <a:rect l="0" t="0" r="0" b="0"/>
              <a:pathLst>
                <a:path w="147400" h="218113">
                  <a:moveTo>
                    <a:pt x="0" y="64960"/>
                  </a:moveTo>
                  <a:lnTo>
                    <a:pt x="0" y="42603"/>
                  </a:lnTo>
                  <a:lnTo>
                    <a:pt x="6239" y="25388"/>
                  </a:lnTo>
                  <a:lnTo>
                    <a:pt x="11178" y="17521"/>
                  </a:lnTo>
                  <a:lnTo>
                    <a:pt x="26025" y="5661"/>
                  </a:lnTo>
                  <a:lnTo>
                    <a:pt x="34898" y="861"/>
                  </a:lnTo>
                  <a:lnTo>
                    <a:pt x="43152" y="0"/>
                  </a:lnTo>
                  <a:lnTo>
                    <a:pt x="58563" y="5283"/>
                  </a:lnTo>
                  <a:lnTo>
                    <a:pt x="70092" y="18550"/>
                  </a:lnTo>
                  <a:lnTo>
                    <a:pt x="94439" y="76035"/>
                  </a:lnTo>
                  <a:lnTo>
                    <a:pt x="109922" y="128203"/>
                  </a:lnTo>
                  <a:lnTo>
                    <a:pt x="103428" y="170259"/>
                  </a:lnTo>
                  <a:lnTo>
                    <a:pt x="96271" y="190138"/>
                  </a:lnTo>
                  <a:lnTo>
                    <a:pt x="85291" y="206772"/>
                  </a:lnTo>
                  <a:lnTo>
                    <a:pt x="76747" y="212144"/>
                  </a:lnTo>
                  <a:lnTo>
                    <a:pt x="54776" y="218112"/>
                  </a:lnTo>
                  <a:lnTo>
                    <a:pt x="44706" y="217364"/>
                  </a:lnTo>
                  <a:lnTo>
                    <a:pt x="27278" y="210294"/>
                  </a:lnTo>
                  <a:lnTo>
                    <a:pt x="14853" y="196233"/>
                  </a:lnTo>
                  <a:lnTo>
                    <a:pt x="9902" y="187570"/>
                  </a:lnTo>
                  <a:lnTo>
                    <a:pt x="10111" y="179455"/>
                  </a:lnTo>
                  <a:lnTo>
                    <a:pt x="13759" y="171706"/>
                  </a:lnTo>
                  <a:lnTo>
                    <a:pt x="19701" y="164200"/>
                  </a:lnTo>
                  <a:lnTo>
                    <a:pt x="38781" y="155860"/>
                  </a:lnTo>
                  <a:lnTo>
                    <a:pt x="89159" y="150506"/>
                  </a:lnTo>
                  <a:lnTo>
                    <a:pt x="147399" y="1597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6664538" y="1343734"/>
              <a:ext cx="156445" cy="182899"/>
            </a:xfrm>
            <a:custGeom>
              <a:avLst/>
              <a:gdLst/>
              <a:ahLst/>
              <a:cxnLst/>
              <a:rect l="0" t="0" r="0" b="0"/>
              <a:pathLst>
                <a:path w="156445" h="182899">
                  <a:moveTo>
                    <a:pt x="0" y="24970"/>
                  </a:moveTo>
                  <a:lnTo>
                    <a:pt x="17981" y="9329"/>
                  </a:lnTo>
                  <a:lnTo>
                    <a:pt x="34898" y="1251"/>
                  </a:lnTo>
                  <a:lnTo>
                    <a:pt x="54115" y="0"/>
                  </a:lnTo>
                  <a:lnTo>
                    <a:pt x="73184" y="4514"/>
                  </a:lnTo>
                  <a:lnTo>
                    <a:pt x="89459" y="14319"/>
                  </a:lnTo>
                  <a:lnTo>
                    <a:pt x="93564" y="21379"/>
                  </a:lnTo>
                  <a:lnTo>
                    <a:pt x="95007" y="38582"/>
                  </a:lnTo>
                  <a:lnTo>
                    <a:pt x="89242" y="67998"/>
                  </a:lnTo>
                  <a:lnTo>
                    <a:pt x="74536" y="93351"/>
                  </a:lnTo>
                  <a:lnTo>
                    <a:pt x="74257" y="97464"/>
                  </a:lnTo>
                  <a:lnTo>
                    <a:pt x="77582" y="99035"/>
                  </a:lnTo>
                  <a:lnTo>
                    <a:pt x="113721" y="98742"/>
                  </a:lnTo>
                  <a:lnTo>
                    <a:pt x="146780" y="109870"/>
                  </a:lnTo>
                  <a:lnTo>
                    <a:pt x="152835" y="116665"/>
                  </a:lnTo>
                  <a:lnTo>
                    <a:pt x="155703" y="124704"/>
                  </a:lnTo>
                  <a:lnTo>
                    <a:pt x="156444" y="133574"/>
                  </a:lnTo>
                  <a:lnTo>
                    <a:pt x="151030" y="149668"/>
                  </a:lnTo>
                  <a:lnTo>
                    <a:pt x="146310" y="157235"/>
                  </a:lnTo>
                  <a:lnTo>
                    <a:pt x="125469" y="168762"/>
                  </a:lnTo>
                  <a:lnTo>
                    <a:pt x="83970" y="178709"/>
                  </a:lnTo>
                  <a:lnTo>
                    <a:pt x="42115" y="1828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6801409" y="926507"/>
              <a:ext cx="73701" cy="189514"/>
            </a:xfrm>
            <a:custGeom>
              <a:avLst/>
              <a:gdLst/>
              <a:ahLst/>
              <a:cxnLst/>
              <a:rect l="0" t="0" r="0" b="0"/>
              <a:pathLst>
                <a:path w="73701" h="189514">
                  <a:moveTo>
                    <a:pt x="0" y="0"/>
                  </a:moveTo>
                  <a:lnTo>
                    <a:pt x="0" y="22357"/>
                  </a:lnTo>
                  <a:lnTo>
                    <a:pt x="23720" y="84342"/>
                  </a:lnTo>
                  <a:lnTo>
                    <a:pt x="54614" y="147409"/>
                  </a:lnTo>
                  <a:lnTo>
                    <a:pt x="7370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Freeform 177"/>
            <p:cNvSpPr/>
            <p:nvPr/>
          </p:nvSpPr>
          <p:spPr>
            <a:xfrm>
              <a:off x="6685595" y="947564"/>
              <a:ext cx="126344" cy="122421"/>
            </a:xfrm>
            <a:custGeom>
              <a:avLst/>
              <a:gdLst/>
              <a:ahLst/>
              <a:cxnLst/>
              <a:rect l="0" t="0" r="0" b="0"/>
              <a:pathLst>
                <a:path w="126344" h="122421">
                  <a:moveTo>
                    <a:pt x="126343" y="73700"/>
                  </a:moveTo>
                  <a:lnTo>
                    <a:pt x="102296" y="83275"/>
                  </a:lnTo>
                  <a:lnTo>
                    <a:pt x="61161" y="113103"/>
                  </a:lnTo>
                  <a:lnTo>
                    <a:pt x="38102" y="120458"/>
                  </a:lnTo>
                  <a:lnTo>
                    <a:pt x="25401" y="122420"/>
                  </a:lnTo>
                  <a:lnTo>
                    <a:pt x="16934" y="119048"/>
                  </a:lnTo>
                  <a:lnTo>
                    <a:pt x="11290" y="112121"/>
                  </a:lnTo>
                  <a:lnTo>
                    <a:pt x="5018" y="90776"/>
                  </a:lnTo>
                  <a:lnTo>
                    <a:pt x="992" y="356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2" name="Group 181"/>
          <p:cNvGrpSpPr/>
          <p:nvPr/>
        </p:nvGrpSpPr>
        <p:grpSpPr>
          <a:xfrm>
            <a:off x="6759295" y="2937450"/>
            <a:ext cx="147400" cy="115815"/>
            <a:chOff x="6759295" y="2937450"/>
            <a:chExt cx="147400" cy="115815"/>
          </a:xfrm>
        </p:grpSpPr>
        <p:sp>
          <p:nvSpPr>
            <p:cNvPr id="180" name="Freeform 179"/>
            <p:cNvSpPr/>
            <p:nvPr/>
          </p:nvSpPr>
          <p:spPr>
            <a:xfrm>
              <a:off x="6759295" y="3021678"/>
              <a:ext cx="84229" cy="31587"/>
            </a:xfrm>
            <a:custGeom>
              <a:avLst/>
              <a:gdLst/>
              <a:ahLst/>
              <a:cxnLst/>
              <a:rect l="0" t="0" r="0" b="0"/>
              <a:pathLst>
                <a:path w="84229" h="31587">
                  <a:moveTo>
                    <a:pt x="84228" y="0"/>
                  </a:moveTo>
                  <a:lnTo>
                    <a:pt x="23356" y="2133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6875109" y="2937450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0" y="0"/>
                  </a:moveTo>
                  <a:lnTo>
                    <a:pt x="9575" y="31283"/>
                  </a:lnTo>
                  <a:lnTo>
                    <a:pt x="26544" y="62418"/>
                  </a:lnTo>
                  <a:lnTo>
                    <a:pt x="31585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6717181" y="3314507"/>
            <a:ext cx="221100" cy="190604"/>
            <a:chOff x="6717181" y="3314507"/>
            <a:chExt cx="221100" cy="190604"/>
          </a:xfrm>
        </p:grpSpPr>
        <p:sp>
          <p:nvSpPr>
            <p:cNvPr id="183" name="Freeform 182"/>
            <p:cNvSpPr/>
            <p:nvPr/>
          </p:nvSpPr>
          <p:spPr>
            <a:xfrm>
              <a:off x="6717181" y="3432290"/>
              <a:ext cx="52643" cy="31586"/>
            </a:xfrm>
            <a:custGeom>
              <a:avLst/>
              <a:gdLst/>
              <a:ahLst/>
              <a:cxnLst/>
              <a:rect l="0" t="0" r="0" b="0"/>
              <a:pathLst>
                <a:path w="52643" h="31586">
                  <a:moveTo>
                    <a:pt x="52642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6790880" y="3314507"/>
              <a:ext cx="147401" cy="190604"/>
            </a:xfrm>
            <a:custGeom>
              <a:avLst/>
              <a:gdLst/>
              <a:ahLst/>
              <a:cxnLst/>
              <a:rect l="0" t="0" r="0" b="0"/>
              <a:pathLst>
                <a:path w="147401" h="190604">
                  <a:moveTo>
                    <a:pt x="0" y="33555"/>
                  </a:moveTo>
                  <a:lnTo>
                    <a:pt x="5590" y="16787"/>
                  </a:lnTo>
                  <a:lnTo>
                    <a:pt x="17693" y="5435"/>
                  </a:lnTo>
                  <a:lnTo>
                    <a:pt x="25834" y="770"/>
                  </a:lnTo>
                  <a:lnTo>
                    <a:pt x="33601" y="0"/>
                  </a:lnTo>
                  <a:lnTo>
                    <a:pt x="48469" y="5384"/>
                  </a:lnTo>
                  <a:lnTo>
                    <a:pt x="69994" y="21568"/>
                  </a:lnTo>
                  <a:lnTo>
                    <a:pt x="85601" y="46771"/>
                  </a:lnTo>
                  <a:lnTo>
                    <a:pt x="92948" y="102369"/>
                  </a:lnTo>
                  <a:lnTo>
                    <a:pt x="91882" y="144281"/>
                  </a:lnTo>
                  <a:lnTo>
                    <a:pt x="83340" y="168164"/>
                  </a:lnTo>
                  <a:lnTo>
                    <a:pt x="68626" y="184239"/>
                  </a:lnTo>
                  <a:lnTo>
                    <a:pt x="59789" y="190163"/>
                  </a:lnTo>
                  <a:lnTo>
                    <a:pt x="52727" y="190603"/>
                  </a:lnTo>
                  <a:lnTo>
                    <a:pt x="46851" y="187386"/>
                  </a:lnTo>
                  <a:lnTo>
                    <a:pt x="41762" y="181733"/>
                  </a:lnTo>
                  <a:lnTo>
                    <a:pt x="36109" y="162972"/>
                  </a:lnTo>
                  <a:lnTo>
                    <a:pt x="34601" y="151419"/>
                  </a:lnTo>
                  <a:lnTo>
                    <a:pt x="37106" y="141377"/>
                  </a:lnTo>
                  <a:lnTo>
                    <a:pt x="49247" y="123980"/>
                  </a:lnTo>
                  <a:lnTo>
                    <a:pt x="75814" y="106621"/>
                  </a:lnTo>
                  <a:lnTo>
                    <a:pt x="123501" y="86576"/>
                  </a:lnTo>
                  <a:lnTo>
                    <a:pt x="147400" y="75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8" name="Group 187"/>
          <p:cNvGrpSpPr/>
          <p:nvPr/>
        </p:nvGrpSpPr>
        <p:grpSpPr>
          <a:xfrm>
            <a:off x="6685595" y="3723175"/>
            <a:ext cx="222890" cy="182898"/>
            <a:chOff x="6685595" y="3723175"/>
            <a:chExt cx="222890" cy="182898"/>
          </a:xfrm>
        </p:grpSpPr>
        <p:sp>
          <p:nvSpPr>
            <p:cNvPr id="186" name="Freeform 185"/>
            <p:cNvSpPr/>
            <p:nvPr/>
          </p:nvSpPr>
          <p:spPr>
            <a:xfrm>
              <a:off x="6685595" y="3790259"/>
              <a:ext cx="52644" cy="42115"/>
            </a:xfrm>
            <a:custGeom>
              <a:avLst/>
              <a:gdLst/>
              <a:ahLst/>
              <a:cxnLst/>
              <a:rect l="0" t="0" r="0" b="0"/>
              <a:pathLst>
                <a:path w="52644" h="42115">
                  <a:moveTo>
                    <a:pt x="52643" y="0"/>
                  </a:moveTo>
                  <a:lnTo>
                    <a:pt x="17896" y="3357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6738238" y="3723175"/>
              <a:ext cx="170247" cy="182898"/>
            </a:xfrm>
            <a:custGeom>
              <a:avLst/>
              <a:gdLst/>
              <a:ahLst/>
              <a:cxnLst/>
              <a:rect l="0" t="0" r="0" b="0"/>
              <a:pathLst>
                <a:path w="170247" h="182898">
                  <a:moveTo>
                    <a:pt x="0" y="24970"/>
                  </a:moveTo>
                  <a:lnTo>
                    <a:pt x="17981" y="9329"/>
                  </a:lnTo>
                  <a:lnTo>
                    <a:pt x="34898" y="1251"/>
                  </a:lnTo>
                  <a:lnTo>
                    <a:pt x="54114" y="0"/>
                  </a:lnTo>
                  <a:lnTo>
                    <a:pt x="64152" y="1304"/>
                  </a:lnTo>
                  <a:lnTo>
                    <a:pt x="70844" y="6853"/>
                  </a:lnTo>
                  <a:lnTo>
                    <a:pt x="83772" y="33510"/>
                  </a:lnTo>
                  <a:lnTo>
                    <a:pt x="99233" y="45533"/>
                  </a:lnTo>
                  <a:lnTo>
                    <a:pt x="152732" y="75831"/>
                  </a:lnTo>
                  <a:lnTo>
                    <a:pt x="169386" y="101261"/>
                  </a:lnTo>
                  <a:lnTo>
                    <a:pt x="170246" y="110926"/>
                  </a:lnTo>
                  <a:lnTo>
                    <a:pt x="164962" y="131023"/>
                  </a:lnTo>
                  <a:lnTo>
                    <a:pt x="151695" y="145414"/>
                  </a:lnTo>
                  <a:lnTo>
                    <a:pt x="105662" y="177065"/>
                  </a:lnTo>
                  <a:lnTo>
                    <a:pt x="84228" y="182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2" name="Group 191"/>
          <p:cNvGrpSpPr/>
          <p:nvPr/>
        </p:nvGrpSpPr>
        <p:grpSpPr>
          <a:xfrm>
            <a:off x="6622425" y="4116642"/>
            <a:ext cx="252685" cy="189514"/>
            <a:chOff x="6622425" y="4116642"/>
            <a:chExt cx="252685" cy="189514"/>
          </a:xfrm>
        </p:grpSpPr>
        <p:sp>
          <p:nvSpPr>
            <p:cNvPr id="189" name="Freeform 188"/>
            <p:cNvSpPr/>
            <p:nvPr/>
          </p:nvSpPr>
          <p:spPr>
            <a:xfrm>
              <a:off x="6622425" y="4264041"/>
              <a:ext cx="94757" cy="42115"/>
            </a:xfrm>
            <a:custGeom>
              <a:avLst/>
              <a:gdLst/>
              <a:ahLst/>
              <a:cxnLst/>
              <a:rect l="0" t="0" r="0" b="0"/>
              <a:pathLst>
                <a:path w="94757" h="42115">
                  <a:moveTo>
                    <a:pt x="94756" y="0"/>
                  </a:moveTo>
                  <a:lnTo>
                    <a:pt x="83578" y="11179"/>
                  </a:lnTo>
                  <a:lnTo>
                    <a:pt x="65611" y="16667"/>
                  </a:lnTo>
                  <a:lnTo>
                    <a:pt x="44368" y="21445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6843523" y="4116642"/>
              <a:ext cx="31587" cy="178985"/>
            </a:xfrm>
            <a:custGeom>
              <a:avLst/>
              <a:gdLst/>
              <a:ahLst/>
              <a:cxnLst/>
              <a:rect l="0" t="0" r="0" b="0"/>
              <a:pathLst>
                <a:path w="31587" h="178985">
                  <a:moveTo>
                    <a:pt x="0" y="0"/>
                  </a:moveTo>
                  <a:lnTo>
                    <a:pt x="3119" y="54144"/>
                  </a:lnTo>
                  <a:lnTo>
                    <a:pt x="17958" y="114625"/>
                  </a:lnTo>
                  <a:lnTo>
                    <a:pt x="28547" y="154573"/>
                  </a:lnTo>
                  <a:lnTo>
                    <a:pt x="31586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6769823" y="4158756"/>
              <a:ext cx="84230" cy="83687"/>
            </a:xfrm>
            <a:custGeom>
              <a:avLst/>
              <a:gdLst/>
              <a:ahLst/>
              <a:cxnLst/>
              <a:rect l="0" t="0" r="0" b="0"/>
              <a:pathLst>
                <a:path w="84230" h="83687">
                  <a:moveTo>
                    <a:pt x="84229" y="63171"/>
                  </a:moveTo>
                  <a:lnTo>
                    <a:pt x="40265" y="83415"/>
                  </a:lnTo>
                  <a:lnTo>
                    <a:pt x="32693" y="83686"/>
                  </a:lnTo>
                  <a:lnTo>
                    <a:pt x="26475" y="80357"/>
                  </a:lnTo>
                  <a:lnTo>
                    <a:pt x="16447" y="67300"/>
                  </a:lnTo>
                  <a:lnTo>
                    <a:pt x="5393" y="402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3" name="Freeform 192"/>
          <p:cNvSpPr/>
          <p:nvPr/>
        </p:nvSpPr>
        <p:spPr>
          <a:xfrm>
            <a:off x="5318416" y="3679743"/>
            <a:ext cx="94483" cy="72822"/>
          </a:xfrm>
          <a:custGeom>
            <a:avLst/>
            <a:gdLst/>
            <a:ahLst/>
            <a:cxnLst/>
            <a:rect l="0" t="0" r="0" b="0"/>
            <a:pathLst>
              <a:path w="94483" h="72822">
                <a:moveTo>
                  <a:pt x="74346" y="16944"/>
                </a:moveTo>
                <a:lnTo>
                  <a:pt x="51989" y="16944"/>
                </a:lnTo>
                <a:lnTo>
                  <a:pt x="46573" y="20453"/>
                </a:lnTo>
                <a:lnTo>
                  <a:pt x="44132" y="26302"/>
                </a:lnTo>
                <a:lnTo>
                  <a:pt x="43675" y="33711"/>
                </a:lnTo>
                <a:lnTo>
                  <a:pt x="48049" y="38650"/>
                </a:lnTo>
                <a:lnTo>
                  <a:pt x="65388" y="44139"/>
                </a:lnTo>
                <a:lnTo>
                  <a:pt x="73053" y="42093"/>
                </a:lnTo>
                <a:lnTo>
                  <a:pt x="79333" y="37219"/>
                </a:lnTo>
                <a:lnTo>
                  <a:pt x="84690" y="30461"/>
                </a:lnTo>
                <a:lnTo>
                  <a:pt x="85921" y="23615"/>
                </a:lnTo>
                <a:lnTo>
                  <a:pt x="84403" y="16712"/>
                </a:lnTo>
                <a:lnTo>
                  <a:pt x="81050" y="9770"/>
                </a:lnTo>
                <a:lnTo>
                  <a:pt x="74136" y="5142"/>
                </a:lnTo>
                <a:lnTo>
                  <a:pt x="53975" y="0"/>
                </a:lnTo>
                <a:lnTo>
                  <a:pt x="45558" y="2139"/>
                </a:lnTo>
                <a:lnTo>
                  <a:pt x="38776" y="7074"/>
                </a:lnTo>
                <a:lnTo>
                  <a:pt x="33085" y="13873"/>
                </a:lnTo>
                <a:lnTo>
                  <a:pt x="31631" y="20746"/>
                </a:lnTo>
                <a:lnTo>
                  <a:pt x="33001" y="27667"/>
                </a:lnTo>
                <a:lnTo>
                  <a:pt x="36254" y="34621"/>
                </a:lnTo>
                <a:lnTo>
                  <a:pt x="49227" y="45467"/>
                </a:lnTo>
                <a:lnTo>
                  <a:pt x="57600" y="49997"/>
                </a:lnTo>
                <a:lnTo>
                  <a:pt x="76262" y="51912"/>
                </a:lnTo>
                <a:lnTo>
                  <a:pt x="86152" y="50784"/>
                </a:lnTo>
                <a:lnTo>
                  <a:pt x="91575" y="46523"/>
                </a:lnTo>
                <a:lnTo>
                  <a:pt x="94021" y="40173"/>
                </a:lnTo>
                <a:lnTo>
                  <a:pt x="94482" y="32430"/>
                </a:lnTo>
                <a:lnTo>
                  <a:pt x="88754" y="17587"/>
                </a:lnTo>
                <a:lnTo>
                  <a:pt x="83951" y="10354"/>
                </a:lnTo>
                <a:lnTo>
                  <a:pt x="76070" y="5531"/>
                </a:lnTo>
                <a:lnTo>
                  <a:pt x="54835" y="173"/>
                </a:lnTo>
                <a:lnTo>
                  <a:pt x="32919" y="4031"/>
                </a:lnTo>
                <a:lnTo>
                  <a:pt x="22161" y="8335"/>
                </a:lnTo>
                <a:lnTo>
                  <a:pt x="7089" y="22476"/>
                </a:lnTo>
                <a:lnTo>
                  <a:pt x="1432" y="31161"/>
                </a:lnTo>
                <a:lnTo>
                  <a:pt x="0" y="39290"/>
                </a:lnTo>
                <a:lnTo>
                  <a:pt x="1386" y="47049"/>
                </a:lnTo>
                <a:lnTo>
                  <a:pt x="4649" y="54562"/>
                </a:lnTo>
                <a:lnTo>
                  <a:pt x="17633" y="66028"/>
                </a:lnTo>
                <a:lnTo>
                  <a:pt x="26009" y="70723"/>
                </a:lnTo>
                <a:lnTo>
                  <a:pt x="44674" y="72821"/>
                </a:lnTo>
                <a:lnTo>
                  <a:pt x="54564" y="71743"/>
                </a:lnTo>
                <a:lnTo>
                  <a:pt x="59989" y="67515"/>
                </a:lnTo>
                <a:lnTo>
                  <a:pt x="62435" y="61186"/>
                </a:lnTo>
                <a:lnTo>
                  <a:pt x="63817" y="2747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3"/>
          <p:cNvSpPr/>
          <p:nvPr/>
        </p:nvSpPr>
        <p:spPr>
          <a:xfrm>
            <a:off x="7894921" y="2478907"/>
            <a:ext cx="151440" cy="118831"/>
          </a:xfrm>
          <a:custGeom>
            <a:avLst/>
            <a:gdLst/>
            <a:ahLst/>
            <a:cxnLst/>
            <a:rect l="0" t="0" r="0" b="0"/>
            <a:pathLst>
              <a:path w="151440" h="118831">
                <a:moveTo>
                  <a:pt x="75152" y="26875"/>
                </a:moveTo>
                <a:lnTo>
                  <a:pt x="51105" y="36450"/>
                </a:lnTo>
                <a:lnTo>
                  <a:pt x="36778" y="47118"/>
                </a:lnTo>
                <a:lnTo>
                  <a:pt x="33191" y="54409"/>
                </a:lnTo>
                <a:lnTo>
                  <a:pt x="32326" y="71867"/>
                </a:lnTo>
                <a:lnTo>
                  <a:pt x="38960" y="88206"/>
                </a:lnTo>
                <a:lnTo>
                  <a:pt x="44005" y="95838"/>
                </a:lnTo>
                <a:lnTo>
                  <a:pt x="58968" y="107438"/>
                </a:lnTo>
                <a:lnTo>
                  <a:pt x="67872" y="112169"/>
                </a:lnTo>
                <a:lnTo>
                  <a:pt x="87124" y="114306"/>
                </a:lnTo>
                <a:lnTo>
                  <a:pt x="106209" y="110187"/>
                </a:lnTo>
                <a:lnTo>
                  <a:pt x="122490" y="100557"/>
                </a:lnTo>
                <a:lnTo>
                  <a:pt x="134405" y="85359"/>
                </a:lnTo>
                <a:lnTo>
                  <a:pt x="139221" y="76393"/>
                </a:lnTo>
                <a:lnTo>
                  <a:pt x="140091" y="68076"/>
                </a:lnTo>
                <a:lnTo>
                  <a:pt x="134819" y="52595"/>
                </a:lnTo>
                <a:lnTo>
                  <a:pt x="121558" y="41036"/>
                </a:lnTo>
                <a:lnTo>
                  <a:pt x="102796" y="33169"/>
                </a:lnTo>
                <a:lnTo>
                  <a:pt x="67095" y="29910"/>
                </a:lnTo>
                <a:lnTo>
                  <a:pt x="33770" y="37003"/>
                </a:lnTo>
                <a:lnTo>
                  <a:pt x="12306" y="47364"/>
                </a:lnTo>
                <a:lnTo>
                  <a:pt x="6348" y="54572"/>
                </a:lnTo>
                <a:lnTo>
                  <a:pt x="3546" y="62887"/>
                </a:lnTo>
                <a:lnTo>
                  <a:pt x="2848" y="71940"/>
                </a:lnTo>
                <a:lnTo>
                  <a:pt x="8312" y="88238"/>
                </a:lnTo>
                <a:lnTo>
                  <a:pt x="13044" y="95860"/>
                </a:lnTo>
                <a:lnTo>
                  <a:pt x="27662" y="107448"/>
                </a:lnTo>
                <a:lnTo>
                  <a:pt x="47026" y="115328"/>
                </a:lnTo>
                <a:lnTo>
                  <a:pt x="71229" y="118830"/>
                </a:lnTo>
                <a:lnTo>
                  <a:pt x="91346" y="114147"/>
                </a:lnTo>
                <a:lnTo>
                  <a:pt x="128914" y="92077"/>
                </a:lnTo>
                <a:lnTo>
                  <a:pt x="143109" y="75741"/>
                </a:lnTo>
                <a:lnTo>
                  <a:pt x="148532" y="66471"/>
                </a:lnTo>
                <a:lnTo>
                  <a:pt x="151439" y="46813"/>
                </a:lnTo>
                <a:lnTo>
                  <a:pt x="150577" y="36657"/>
                </a:lnTo>
                <a:lnTo>
                  <a:pt x="140259" y="19134"/>
                </a:lnTo>
                <a:lnTo>
                  <a:pt x="132595" y="11186"/>
                </a:lnTo>
                <a:lnTo>
                  <a:pt x="111601" y="2355"/>
                </a:lnTo>
                <a:lnTo>
                  <a:pt x="99451" y="0"/>
                </a:lnTo>
                <a:lnTo>
                  <a:pt x="76593" y="3622"/>
                </a:lnTo>
                <a:lnTo>
                  <a:pt x="55905" y="14201"/>
                </a:lnTo>
                <a:lnTo>
                  <a:pt x="38912" y="30601"/>
                </a:lnTo>
                <a:lnTo>
                  <a:pt x="29799" y="52707"/>
                </a:lnTo>
                <a:lnTo>
                  <a:pt x="27369" y="65153"/>
                </a:lnTo>
                <a:lnTo>
                  <a:pt x="30909" y="85222"/>
                </a:lnTo>
                <a:lnTo>
                  <a:pt x="35128" y="93849"/>
                </a:lnTo>
                <a:lnTo>
                  <a:pt x="49174" y="106554"/>
                </a:lnTo>
                <a:lnTo>
                  <a:pt x="57833" y="111580"/>
                </a:lnTo>
                <a:lnTo>
                  <a:pt x="76813" y="114045"/>
                </a:lnTo>
                <a:lnTo>
                  <a:pt x="117593" y="106095"/>
                </a:lnTo>
                <a:lnTo>
                  <a:pt x="125673" y="100745"/>
                </a:lnTo>
                <a:lnTo>
                  <a:pt x="137770" y="85442"/>
                </a:lnTo>
                <a:lnTo>
                  <a:pt x="140807" y="63823"/>
                </a:lnTo>
                <a:lnTo>
                  <a:pt x="137087" y="39787"/>
                </a:lnTo>
                <a:lnTo>
                  <a:pt x="127635" y="17406"/>
                </a:lnTo>
                <a:lnTo>
                  <a:pt x="119499" y="10034"/>
                </a:lnTo>
                <a:lnTo>
                  <a:pt x="97981" y="1842"/>
                </a:lnTo>
                <a:lnTo>
                  <a:pt x="75939" y="1322"/>
                </a:lnTo>
                <a:lnTo>
                  <a:pt x="65148" y="2820"/>
                </a:lnTo>
                <a:lnTo>
                  <a:pt x="46919" y="13844"/>
                </a:lnTo>
                <a:lnTo>
                  <a:pt x="38783" y="21697"/>
                </a:lnTo>
                <a:lnTo>
                  <a:pt x="29742" y="42901"/>
                </a:lnTo>
                <a:lnTo>
                  <a:pt x="27331" y="55107"/>
                </a:lnTo>
                <a:lnTo>
                  <a:pt x="29234" y="64413"/>
                </a:lnTo>
                <a:lnTo>
                  <a:pt x="34011" y="71788"/>
                </a:lnTo>
                <a:lnTo>
                  <a:pt x="48677" y="83101"/>
                </a:lnTo>
                <a:lnTo>
                  <a:pt x="66894" y="92029"/>
                </a:lnTo>
                <a:lnTo>
                  <a:pt x="86690" y="93657"/>
                </a:lnTo>
                <a:lnTo>
                  <a:pt x="106016" y="89311"/>
                </a:lnTo>
                <a:lnTo>
                  <a:pt x="122405" y="79581"/>
                </a:lnTo>
                <a:lnTo>
                  <a:pt x="126541" y="72541"/>
                </a:lnTo>
                <a:lnTo>
                  <a:pt x="128017" y="55360"/>
                </a:lnTo>
                <a:lnTo>
                  <a:pt x="121654" y="39145"/>
                </a:lnTo>
                <a:lnTo>
                  <a:pt x="116682" y="31545"/>
                </a:lnTo>
                <a:lnTo>
                  <a:pt x="109857" y="27649"/>
                </a:lnTo>
                <a:lnTo>
                  <a:pt x="92917" y="26439"/>
                </a:lnTo>
                <a:lnTo>
                  <a:pt x="63648" y="37924"/>
                </a:lnTo>
                <a:lnTo>
                  <a:pt x="58123" y="44770"/>
                </a:lnTo>
                <a:lnTo>
                  <a:pt x="55610" y="52843"/>
                </a:lnTo>
                <a:lnTo>
                  <a:pt x="55105" y="61735"/>
                </a:lnTo>
                <a:lnTo>
                  <a:pt x="58278" y="68832"/>
                </a:lnTo>
                <a:lnTo>
                  <a:pt x="71161" y="79838"/>
                </a:lnTo>
                <a:lnTo>
                  <a:pt x="78341" y="80901"/>
                </a:lnTo>
                <a:lnTo>
                  <a:pt x="85466" y="79270"/>
                </a:lnTo>
                <a:lnTo>
                  <a:pt x="92556" y="75843"/>
                </a:lnTo>
                <a:lnTo>
                  <a:pt x="94944" y="71219"/>
                </a:lnTo>
                <a:lnTo>
                  <a:pt x="94195" y="65796"/>
                </a:lnTo>
                <a:lnTo>
                  <a:pt x="91356" y="59841"/>
                </a:lnTo>
                <a:lnTo>
                  <a:pt x="78844" y="50106"/>
                </a:lnTo>
                <a:lnTo>
                  <a:pt x="70594" y="45872"/>
                </a:lnTo>
                <a:lnTo>
                  <a:pt x="62754" y="45389"/>
                </a:lnTo>
                <a:lnTo>
                  <a:pt x="47805" y="51091"/>
                </a:lnTo>
                <a:lnTo>
                  <a:pt x="45222" y="55887"/>
                </a:lnTo>
                <a:lnTo>
                  <a:pt x="45840" y="61424"/>
                </a:lnTo>
                <a:lnTo>
                  <a:pt x="48591" y="67455"/>
                </a:lnTo>
                <a:lnTo>
                  <a:pt x="55105" y="71476"/>
                </a:lnTo>
                <a:lnTo>
                  <a:pt x="74821" y="75944"/>
                </a:lnTo>
                <a:lnTo>
                  <a:pt x="106639" y="72869"/>
                </a:lnTo>
                <a:lnTo>
                  <a:pt x="114861" y="68066"/>
                </a:lnTo>
                <a:lnTo>
                  <a:pt x="127115" y="53371"/>
                </a:lnTo>
                <a:lnTo>
                  <a:pt x="128511" y="45709"/>
                </a:lnTo>
                <a:lnTo>
                  <a:pt x="127103" y="38261"/>
                </a:lnTo>
                <a:lnTo>
                  <a:pt x="123823" y="30956"/>
                </a:lnTo>
                <a:lnTo>
                  <a:pt x="110821" y="19720"/>
                </a:lnTo>
                <a:lnTo>
                  <a:pt x="102441" y="15086"/>
                </a:lnTo>
                <a:lnTo>
                  <a:pt x="93344" y="14336"/>
                </a:lnTo>
                <a:lnTo>
                  <a:pt x="73878" y="19743"/>
                </a:lnTo>
                <a:lnTo>
                  <a:pt x="48777" y="35940"/>
                </a:lnTo>
                <a:lnTo>
                  <a:pt x="44700" y="44617"/>
                </a:lnTo>
                <a:lnTo>
                  <a:pt x="43290" y="66736"/>
                </a:lnTo>
                <a:lnTo>
                  <a:pt x="49682" y="85925"/>
                </a:lnTo>
                <a:lnTo>
                  <a:pt x="54662" y="94318"/>
                </a:lnTo>
                <a:lnTo>
                  <a:pt x="62662" y="99913"/>
                </a:lnTo>
                <a:lnTo>
                  <a:pt x="84028" y="106130"/>
                </a:lnTo>
                <a:lnTo>
                  <a:pt x="93937" y="105448"/>
                </a:lnTo>
                <a:lnTo>
                  <a:pt x="111187" y="98451"/>
                </a:lnTo>
                <a:lnTo>
                  <a:pt x="123532" y="84423"/>
                </a:lnTo>
                <a:lnTo>
                  <a:pt x="128462" y="75769"/>
                </a:lnTo>
                <a:lnTo>
                  <a:pt x="130821" y="56794"/>
                </a:lnTo>
                <a:lnTo>
                  <a:pt x="129812" y="46821"/>
                </a:lnTo>
                <a:lnTo>
                  <a:pt x="125630" y="39003"/>
                </a:lnTo>
                <a:lnTo>
                  <a:pt x="111625" y="27196"/>
                </a:lnTo>
                <a:lnTo>
                  <a:pt x="84009" y="13972"/>
                </a:lnTo>
                <a:lnTo>
                  <a:pt x="60760" y="12561"/>
                </a:lnTo>
                <a:lnTo>
                  <a:pt x="37170" y="17004"/>
                </a:lnTo>
                <a:lnTo>
                  <a:pt x="18886" y="26777"/>
                </a:lnTo>
                <a:lnTo>
                  <a:pt x="6082" y="42039"/>
                </a:lnTo>
                <a:lnTo>
                  <a:pt x="1028" y="51023"/>
                </a:lnTo>
                <a:lnTo>
                  <a:pt x="0" y="59351"/>
                </a:lnTo>
                <a:lnTo>
                  <a:pt x="5096" y="74844"/>
                </a:lnTo>
                <a:lnTo>
                  <a:pt x="22509" y="10057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Freeform 194"/>
          <p:cNvSpPr/>
          <p:nvPr/>
        </p:nvSpPr>
        <p:spPr>
          <a:xfrm>
            <a:off x="5298811" y="3666721"/>
            <a:ext cx="117276" cy="107159"/>
          </a:xfrm>
          <a:custGeom>
            <a:avLst/>
            <a:gdLst/>
            <a:ahLst/>
            <a:cxnLst/>
            <a:rect l="0" t="0" r="0" b="0"/>
            <a:pathLst>
              <a:path w="117276" h="107159">
                <a:moveTo>
                  <a:pt x="70722" y="28781"/>
                </a:moveTo>
                <a:lnTo>
                  <a:pt x="48366" y="28781"/>
                </a:lnTo>
                <a:lnTo>
                  <a:pt x="40610" y="32291"/>
                </a:lnTo>
                <a:lnTo>
                  <a:pt x="28873" y="45549"/>
                </a:lnTo>
                <a:lnTo>
                  <a:pt x="26445" y="53998"/>
                </a:lnTo>
                <a:lnTo>
                  <a:pt x="26867" y="72744"/>
                </a:lnTo>
                <a:lnTo>
                  <a:pt x="30957" y="80316"/>
                </a:lnTo>
                <a:lnTo>
                  <a:pt x="44860" y="91850"/>
                </a:lnTo>
                <a:lnTo>
                  <a:pt x="53481" y="94224"/>
                </a:lnTo>
                <a:lnTo>
                  <a:pt x="72418" y="93742"/>
                </a:lnTo>
                <a:lnTo>
                  <a:pt x="102810" y="81304"/>
                </a:lnTo>
                <a:lnTo>
                  <a:pt x="109662" y="73155"/>
                </a:lnTo>
                <a:lnTo>
                  <a:pt x="117275" y="51622"/>
                </a:lnTo>
                <a:lnTo>
                  <a:pt x="116965" y="41669"/>
                </a:lnTo>
                <a:lnTo>
                  <a:pt x="110382" y="24371"/>
                </a:lnTo>
                <a:lnTo>
                  <a:pt x="96538" y="12003"/>
                </a:lnTo>
                <a:lnTo>
                  <a:pt x="77517" y="3777"/>
                </a:lnTo>
                <a:lnTo>
                  <a:pt x="53465" y="120"/>
                </a:lnTo>
                <a:lnTo>
                  <a:pt x="33417" y="4735"/>
                </a:lnTo>
                <a:lnTo>
                  <a:pt x="24795" y="9241"/>
                </a:lnTo>
                <a:lnTo>
                  <a:pt x="12096" y="23606"/>
                </a:lnTo>
                <a:lnTo>
                  <a:pt x="3722" y="42859"/>
                </a:lnTo>
                <a:lnTo>
                  <a:pt x="0" y="67013"/>
                </a:lnTo>
                <a:lnTo>
                  <a:pt x="2517" y="76496"/>
                </a:lnTo>
                <a:lnTo>
                  <a:pt x="7705" y="83988"/>
                </a:lnTo>
                <a:lnTo>
                  <a:pt x="14673" y="90152"/>
                </a:lnTo>
                <a:lnTo>
                  <a:pt x="22828" y="93092"/>
                </a:lnTo>
                <a:lnTo>
                  <a:pt x="41247" y="93239"/>
                </a:lnTo>
                <a:lnTo>
                  <a:pt x="71348" y="86744"/>
                </a:lnTo>
                <a:lnTo>
                  <a:pt x="96904" y="71822"/>
                </a:lnTo>
                <a:lnTo>
                  <a:pt x="108875" y="56099"/>
                </a:lnTo>
                <a:lnTo>
                  <a:pt x="113705" y="46993"/>
                </a:lnTo>
                <a:lnTo>
                  <a:pt x="114585" y="38583"/>
                </a:lnTo>
                <a:lnTo>
                  <a:pt x="109324" y="22999"/>
                </a:lnTo>
                <a:lnTo>
                  <a:pt x="96068" y="11394"/>
                </a:lnTo>
                <a:lnTo>
                  <a:pt x="77308" y="3506"/>
                </a:lnTo>
                <a:lnTo>
                  <a:pt x="53372" y="0"/>
                </a:lnTo>
                <a:lnTo>
                  <a:pt x="33375" y="4681"/>
                </a:lnTo>
                <a:lnTo>
                  <a:pt x="24767" y="9205"/>
                </a:lnTo>
                <a:lnTo>
                  <a:pt x="12083" y="23590"/>
                </a:lnTo>
                <a:lnTo>
                  <a:pt x="7063" y="32340"/>
                </a:lnTo>
                <a:lnTo>
                  <a:pt x="4605" y="51420"/>
                </a:lnTo>
                <a:lnTo>
                  <a:pt x="12558" y="92265"/>
                </a:lnTo>
                <a:lnTo>
                  <a:pt x="19078" y="99180"/>
                </a:lnTo>
                <a:lnTo>
                  <a:pt x="38801" y="106863"/>
                </a:lnTo>
                <a:lnTo>
                  <a:pt x="60044" y="107158"/>
                </a:lnTo>
                <a:lnTo>
                  <a:pt x="70623" y="105599"/>
                </a:lnTo>
                <a:lnTo>
                  <a:pt x="77675" y="102220"/>
                </a:lnTo>
                <a:lnTo>
                  <a:pt x="82376" y="97627"/>
                </a:lnTo>
                <a:lnTo>
                  <a:pt x="91779" y="8142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Freeform 195"/>
          <p:cNvSpPr/>
          <p:nvPr/>
        </p:nvSpPr>
        <p:spPr>
          <a:xfrm>
            <a:off x="7885663" y="1318989"/>
            <a:ext cx="132232" cy="104910"/>
          </a:xfrm>
          <a:custGeom>
            <a:avLst/>
            <a:gdLst/>
            <a:ahLst/>
            <a:cxnLst/>
            <a:rect l="0" t="0" r="0" b="0"/>
            <a:pathLst>
              <a:path w="132232" h="104910">
                <a:moveTo>
                  <a:pt x="73881" y="18130"/>
                </a:moveTo>
                <a:lnTo>
                  <a:pt x="62703" y="6951"/>
                </a:lnTo>
                <a:lnTo>
                  <a:pt x="44736" y="1463"/>
                </a:lnTo>
                <a:lnTo>
                  <a:pt x="33394" y="0"/>
                </a:lnTo>
                <a:lnTo>
                  <a:pt x="23492" y="2534"/>
                </a:lnTo>
                <a:lnTo>
                  <a:pt x="6252" y="14708"/>
                </a:lnTo>
                <a:lnTo>
                  <a:pt x="1889" y="22867"/>
                </a:lnTo>
                <a:lnTo>
                  <a:pt x="161" y="41292"/>
                </a:lnTo>
                <a:lnTo>
                  <a:pt x="11354" y="71396"/>
                </a:lnTo>
                <a:lnTo>
                  <a:pt x="26204" y="85867"/>
                </a:lnTo>
                <a:lnTo>
                  <a:pt x="35077" y="91364"/>
                </a:lnTo>
                <a:lnTo>
                  <a:pt x="54295" y="94352"/>
                </a:lnTo>
                <a:lnTo>
                  <a:pt x="64333" y="93511"/>
                </a:lnTo>
                <a:lnTo>
                  <a:pt x="81726" y="86338"/>
                </a:lnTo>
                <a:lnTo>
                  <a:pt x="111955" y="62668"/>
                </a:lnTo>
                <a:lnTo>
                  <a:pt x="115641" y="54841"/>
                </a:lnTo>
                <a:lnTo>
                  <a:pt x="116617" y="36786"/>
                </a:lnTo>
                <a:lnTo>
                  <a:pt x="110032" y="20182"/>
                </a:lnTo>
                <a:lnTo>
                  <a:pt x="105001" y="12479"/>
                </a:lnTo>
                <a:lnTo>
                  <a:pt x="96967" y="7344"/>
                </a:lnTo>
                <a:lnTo>
                  <a:pt x="75562" y="1638"/>
                </a:lnTo>
                <a:lnTo>
                  <a:pt x="53571" y="5341"/>
                </a:lnTo>
                <a:lnTo>
                  <a:pt x="42794" y="9604"/>
                </a:lnTo>
                <a:lnTo>
                  <a:pt x="27698" y="23699"/>
                </a:lnTo>
                <a:lnTo>
                  <a:pt x="22036" y="32371"/>
                </a:lnTo>
                <a:lnTo>
                  <a:pt x="18863" y="51365"/>
                </a:lnTo>
                <a:lnTo>
                  <a:pt x="19655" y="61344"/>
                </a:lnTo>
                <a:lnTo>
                  <a:pt x="26774" y="78670"/>
                </a:lnTo>
                <a:lnTo>
                  <a:pt x="31947" y="86566"/>
                </a:lnTo>
                <a:lnTo>
                  <a:pt x="40076" y="91830"/>
                </a:lnTo>
                <a:lnTo>
                  <a:pt x="61586" y="97679"/>
                </a:lnTo>
                <a:lnTo>
                  <a:pt x="94415" y="95382"/>
                </a:lnTo>
                <a:lnTo>
                  <a:pt x="112642" y="87169"/>
                </a:lnTo>
                <a:lnTo>
                  <a:pt x="120779" y="81703"/>
                </a:lnTo>
                <a:lnTo>
                  <a:pt x="126203" y="73380"/>
                </a:lnTo>
                <a:lnTo>
                  <a:pt x="132231" y="51654"/>
                </a:lnTo>
                <a:lnTo>
                  <a:pt x="130329" y="41649"/>
                </a:lnTo>
                <a:lnTo>
                  <a:pt x="118856" y="24293"/>
                </a:lnTo>
                <a:lnTo>
                  <a:pt x="92666" y="6958"/>
                </a:lnTo>
                <a:lnTo>
                  <a:pt x="72871" y="4586"/>
                </a:lnTo>
                <a:lnTo>
                  <a:pt x="31567" y="12595"/>
                </a:lnTo>
                <a:lnTo>
                  <a:pt x="5711" y="27668"/>
                </a:lnTo>
                <a:lnTo>
                  <a:pt x="1528" y="35017"/>
                </a:lnTo>
                <a:lnTo>
                  <a:pt x="0" y="52541"/>
                </a:lnTo>
                <a:lnTo>
                  <a:pt x="11306" y="82138"/>
                </a:lnTo>
                <a:lnTo>
                  <a:pt x="26183" y="96491"/>
                </a:lnTo>
                <a:lnTo>
                  <a:pt x="35063" y="101956"/>
                </a:lnTo>
                <a:lnTo>
                  <a:pt x="57408" y="104909"/>
                </a:lnTo>
                <a:lnTo>
                  <a:pt x="80598" y="101152"/>
                </a:lnTo>
                <a:lnTo>
                  <a:pt x="98703" y="91683"/>
                </a:lnTo>
                <a:lnTo>
                  <a:pt x="103297" y="84713"/>
                </a:lnTo>
                <a:lnTo>
                  <a:pt x="105282" y="67609"/>
                </a:lnTo>
                <a:lnTo>
                  <a:pt x="94233" y="38250"/>
                </a:lnTo>
                <a:lnTo>
                  <a:pt x="86279" y="31543"/>
                </a:lnTo>
                <a:lnTo>
                  <a:pt x="64964" y="24091"/>
                </a:lnTo>
                <a:lnTo>
                  <a:pt x="43011" y="27018"/>
                </a:lnTo>
                <a:lnTo>
                  <a:pt x="32244" y="31075"/>
                </a:lnTo>
                <a:lnTo>
                  <a:pt x="26236" y="37288"/>
                </a:lnTo>
                <a:lnTo>
                  <a:pt x="23400" y="44940"/>
                </a:lnTo>
                <a:lnTo>
                  <a:pt x="22679" y="53551"/>
                </a:lnTo>
                <a:lnTo>
                  <a:pt x="25709" y="61631"/>
                </a:lnTo>
                <a:lnTo>
                  <a:pt x="38433" y="76848"/>
                </a:lnTo>
                <a:lnTo>
                  <a:pt x="46739" y="80672"/>
                </a:lnTo>
                <a:lnTo>
                  <a:pt x="65328" y="81801"/>
                </a:lnTo>
                <a:lnTo>
                  <a:pt x="70518" y="78125"/>
                </a:lnTo>
                <a:lnTo>
                  <a:pt x="72810" y="72164"/>
                </a:lnTo>
                <a:lnTo>
                  <a:pt x="73167" y="64681"/>
                </a:lnTo>
                <a:lnTo>
                  <a:pt x="71065" y="62032"/>
                </a:lnTo>
                <a:lnTo>
                  <a:pt x="67324" y="62606"/>
                </a:lnTo>
                <a:lnTo>
                  <a:pt x="62491" y="65328"/>
                </a:lnTo>
                <a:lnTo>
                  <a:pt x="62778" y="68313"/>
                </a:lnTo>
                <a:lnTo>
                  <a:pt x="72456" y="74748"/>
                </a:lnTo>
                <a:lnTo>
                  <a:pt x="75271" y="73423"/>
                </a:lnTo>
                <a:lnTo>
                  <a:pt x="75977" y="69030"/>
                </a:lnTo>
                <a:lnTo>
                  <a:pt x="75278" y="62592"/>
                </a:lnTo>
                <a:lnTo>
                  <a:pt x="72473" y="59469"/>
                </a:lnTo>
                <a:lnTo>
                  <a:pt x="68263" y="58558"/>
                </a:lnTo>
                <a:lnTo>
                  <a:pt x="52824" y="60244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Freeform 196"/>
          <p:cNvSpPr/>
          <p:nvPr/>
        </p:nvSpPr>
        <p:spPr>
          <a:xfrm>
            <a:off x="8842407" y="1293231"/>
            <a:ext cx="123192" cy="110006"/>
          </a:xfrm>
          <a:custGeom>
            <a:avLst/>
            <a:gdLst/>
            <a:ahLst/>
            <a:cxnLst/>
            <a:rect l="0" t="0" r="0" b="0"/>
            <a:pathLst>
              <a:path w="123192" h="110006">
                <a:moveTo>
                  <a:pt x="106816" y="54416"/>
                </a:moveTo>
                <a:lnTo>
                  <a:pt x="101226" y="37649"/>
                </a:lnTo>
                <a:lnTo>
                  <a:pt x="89124" y="26297"/>
                </a:lnTo>
                <a:lnTo>
                  <a:pt x="80983" y="21632"/>
                </a:lnTo>
                <a:lnTo>
                  <a:pt x="59459" y="19568"/>
                </a:lnTo>
                <a:lnTo>
                  <a:pt x="36636" y="23720"/>
                </a:lnTo>
                <a:lnTo>
                  <a:pt x="18693" y="33365"/>
                </a:lnTo>
                <a:lnTo>
                  <a:pt x="14142" y="40382"/>
                </a:lnTo>
                <a:lnTo>
                  <a:pt x="12206" y="57537"/>
                </a:lnTo>
                <a:lnTo>
                  <a:pt x="15666" y="64686"/>
                </a:lnTo>
                <a:lnTo>
                  <a:pt x="28870" y="75748"/>
                </a:lnTo>
                <a:lnTo>
                  <a:pt x="61623" y="82964"/>
                </a:lnTo>
                <a:lnTo>
                  <a:pt x="84391" y="78412"/>
                </a:lnTo>
                <a:lnTo>
                  <a:pt x="95376" y="73923"/>
                </a:lnTo>
                <a:lnTo>
                  <a:pt x="110700" y="59576"/>
                </a:lnTo>
                <a:lnTo>
                  <a:pt x="116424" y="50837"/>
                </a:lnTo>
                <a:lnTo>
                  <a:pt x="116731" y="43841"/>
                </a:lnTo>
                <a:lnTo>
                  <a:pt x="113426" y="38008"/>
                </a:lnTo>
                <a:lnTo>
                  <a:pt x="100395" y="28406"/>
                </a:lnTo>
                <a:lnTo>
                  <a:pt x="82905" y="20239"/>
                </a:lnTo>
                <a:lnTo>
                  <a:pt x="63433" y="18949"/>
                </a:lnTo>
                <a:lnTo>
                  <a:pt x="43081" y="23445"/>
                </a:lnTo>
                <a:lnTo>
                  <a:pt x="22337" y="33242"/>
                </a:lnTo>
                <a:lnTo>
                  <a:pt x="16572" y="40300"/>
                </a:lnTo>
                <a:lnTo>
                  <a:pt x="13898" y="48515"/>
                </a:lnTo>
                <a:lnTo>
                  <a:pt x="13285" y="57501"/>
                </a:lnTo>
                <a:lnTo>
                  <a:pt x="16386" y="64662"/>
                </a:lnTo>
                <a:lnTo>
                  <a:pt x="29190" y="75737"/>
                </a:lnTo>
                <a:lnTo>
                  <a:pt x="56129" y="88550"/>
                </a:lnTo>
                <a:lnTo>
                  <a:pt x="76100" y="89864"/>
                </a:lnTo>
                <a:lnTo>
                  <a:pt x="86338" y="88576"/>
                </a:lnTo>
                <a:lnTo>
                  <a:pt x="94334" y="84209"/>
                </a:lnTo>
                <a:lnTo>
                  <a:pt x="106338" y="69997"/>
                </a:lnTo>
                <a:lnTo>
                  <a:pt x="107666" y="61294"/>
                </a:lnTo>
                <a:lnTo>
                  <a:pt x="102904" y="42265"/>
                </a:lnTo>
                <a:lnTo>
                  <a:pt x="96019" y="35787"/>
                </a:lnTo>
                <a:lnTo>
                  <a:pt x="75892" y="28589"/>
                </a:lnTo>
                <a:lnTo>
                  <a:pt x="66312" y="29009"/>
                </a:lnTo>
                <a:lnTo>
                  <a:pt x="49430" y="35715"/>
                </a:lnTo>
                <a:lnTo>
                  <a:pt x="37247" y="49614"/>
                </a:lnTo>
                <a:lnTo>
                  <a:pt x="32361" y="58234"/>
                </a:lnTo>
                <a:lnTo>
                  <a:pt x="31443" y="66320"/>
                </a:lnTo>
                <a:lnTo>
                  <a:pt x="36662" y="81544"/>
                </a:lnTo>
                <a:lnTo>
                  <a:pt x="43669" y="85369"/>
                </a:lnTo>
                <a:lnTo>
                  <a:pt x="63933" y="86501"/>
                </a:lnTo>
                <a:lnTo>
                  <a:pt x="82297" y="79984"/>
                </a:lnTo>
                <a:lnTo>
                  <a:pt x="90470" y="74971"/>
                </a:lnTo>
                <a:lnTo>
                  <a:pt x="94749" y="66950"/>
                </a:lnTo>
                <a:lnTo>
                  <a:pt x="96383" y="45559"/>
                </a:lnTo>
                <a:lnTo>
                  <a:pt x="92842" y="36813"/>
                </a:lnTo>
                <a:lnTo>
                  <a:pt x="79548" y="23976"/>
                </a:lnTo>
                <a:lnTo>
                  <a:pt x="58822" y="17490"/>
                </a:lnTo>
                <a:lnTo>
                  <a:pt x="46744" y="15761"/>
                </a:lnTo>
                <a:lnTo>
                  <a:pt x="36352" y="18118"/>
                </a:lnTo>
                <a:lnTo>
                  <a:pt x="18567" y="30095"/>
                </a:lnTo>
                <a:lnTo>
                  <a:pt x="989" y="56568"/>
                </a:lnTo>
                <a:lnTo>
                  <a:pt x="0" y="65210"/>
                </a:lnTo>
                <a:lnTo>
                  <a:pt x="5139" y="81050"/>
                </a:lnTo>
                <a:lnTo>
                  <a:pt x="21462" y="92770"/>
                </a:lnTo>
                <a:lnTo>
                  <a:pt x="44314" y="100708"/>
                </a:lnTo>
                <a:lnTo>
                  <a:pt x="70069" y="104236"/>
                </a:lnTo>
                <a:lnTo>
                  <a:pt x="90874" y="99565"/>
                </a:lnTo>
                <a:lnTo>
                  <a:pt x="99697" y="95044"/>
                </a:lnTo>
                <a:lnTo>
                  <a:pt x="112621" y="80662"/>
                </a:lnTo>
                <a:lnTo>
                  <a:pt x="117704" y="71913"/>
                </a:lnTo>
                <a:lnTo>
                  <a:pt x="120234" y="52834"/>
                </a:lnTo>
                <a:lnTo>
                  <a:pt x="116288" y="33826"/>
                </a:lnTo>
                <a:lnTo>
                  <a:pt x="106736" y="17579"/>
                </a:lnTo>
                <a:lnTo>
                  <a:pt x="91573" y="5679"/>
                </a:lnTo>
                <a:lnTo>
                  <a:pt x="82616" y="868"/>
                </a:lnTo>
                <a:lnTo>
                  <a:pt x="73135" y="0"/>
                </a:lnTo>
                <a:lnTo>
                  <a:pt x="53242" y="5275"/>
                </a:lnTo>
                <a:lnTo>
                  <a:pt x="38942" y="18538"/>
                </a:lnTo>
                <a:lnTo>
                  <a:pt x="33490" y="26988"/>
                </a:lnTo>
                <a:lnTo>
                  <a:pt x="25819" y="61237"/>
                </a:lnTo>
                <a:lnTo>
                  <a:pt x="30263" y="81234"/>
                </a:lnTo>
                <a:lnTo>
                  <a:pt x="34724" y="89843"/>
                </a:lnTo>
                <a:lnTo>
                  <a:pt x="49038" y="102527"/>
                </a:lnTo>
                <a:lnTo>
                  <a:pt x="57769" y="107547"/>
                </a:lnTo>
                <a:lnTo>
                  <a:pt x="76828" y="110005"/>
                </a:lnTo>
                <a:lnTo>
                  <a:pt x="95828" y="106029"/>
                </a:lnTo>
                <a:lnTo>
                  <a:pt x="112071" y="96462"/>
                </a:lnTo>
                <a:lnTo>
                  <a:pt x="117338" y="88296"/>
                </a:lnTo>
                <a:lnTo>
                  <a:pt x="123191" y="66744"/>
                </a:lnTo>
                <a:lnTo>
                  <a:pt x="122412" y="56786"/>
                </a:lnTo>
                <a:lnTo>
                  <a:pt x="115307" y="39482"/>
                </a:lnTo>
                <a:lnTo>
                  <a:pt x="101231" y="27112"/>
                </a:lnTo>
                <a:lnTo>
                  <a:pt x="92564" y="22175"/>
                </a:lnTo>
                <a:lnTo>
                  <a:pt x="83277" y="21224"/>
                </a:lnTo>
                <a:lnTo>
                  <a:pt x="63598" y="26406"/>
                </a:lnTo>
                <a:lnTo>
                  <a:pt x="58117" y="32233"/>
                </a:lnTo>
                <a:lnTo>
                  <a:pt x="55632" y="39628"/>
                </a:lnTo>
                <a:lnTo>
                  <a:pt x="55146" y="48067"/>
                </a:lnTo>
                <a:lnTo>
                  <a:pt x="58331" y="54862"/>
                </a:lnTo>
                <a:lnTo>
                  <a:pt x="71229" y="65533"/>
                </a:lnTo>
                <a:lnTo>
                  <a:pt x="73733" y="66507"/>
                </a:lnTo>
                <a:lnTo>
                  <a:pt x="73062" y="64816"/>
                </a:lnTo>
                <a:lnTo>
                  <a:pt x="64702" y="54416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7"/>
          <p:cNvSpPr/>
          <p:nvPr/>
        </p:nvSpPr>
        <p:spPr>
          <a:xfrm>
            <a:off x="2368911" y="2643953"/>
            <a:ext cx="161272" cy="272441"/>
          </a:xfrm>
          <a:custGeom>
            <a:avLst/>
            <a:gdLst/>
            <a:ahLst/>
            <a:cxnLst/>
            <a:rect l="0" t="0" r="0" b="0"/>
            <a:pathLst>
              <a:path w="161272" h="272441">
                <a:moveTo>
                  <a:pt x="10529" y="30285"/>
                </a:moveTo>
                <a:lnTo>
                  <a:pt x="16118" y="13517"/>
                </a:lnTo>
                <a:lnTo>
                  <a:pt x="22444" y="8578"/>
                </a:lnTo>
                <a:lnTo>
                  <a:pt x="41951" y="3090"/>
                </a:lnTo>
                <a:lnTo>
                  <a:pt x="79241" y="0"/>
                </a:lnTo>
                <a:lnTo>
                  <a:pt x="90262" y="3076"/>
                </a:lnTo>
                <a:lnTo>
                  <a:pt x="108747" y="15853"/>
                </a:lnTo>
                <a:lnTo>
                  <a:pt x="113442" y="24173"/>
                </a:lnTo>
                <a:lnTo>
                  <a:pt x="115540" y="42776"/>
                </a:lnTo>
                <a:lnTo>
                  <a:pt x="109453" y="59623"/>
                </a:lnTo>
                <a:lnTo>
                  <a:pt x="86481" y="89503"/>
                </a:lnTo>
                <a:lnTo>
                  <a:pt x="86900" y="95500"/>
                </a:lnTo>
                <a:lnTo>
                  <a:pt x="91859" y="100668"/>
                </a:lnTo>
                <a:lnTo>
                  <a:pt x="129470" y="129501"/>
                </a:lnTo>
                <a:lnTo>
                  <a:pt x="149626" y="151059"/>
                </a:lnTo>
                <a:lnTo>
                  <a:pt x="159308" y="169360"/>
                </a:lnTo>
                <a:lnTo>
                  <a:pt x="161271" y="189192"/>
                </a:lnTo>
                <a:lnTo>
                  <a:pt x="157074" y="208535"/>
                </a:lnTo>
                <a:lnTo>
                  <a:pt x="147410" y="224931"/>
                </a:lnTo>
                <a:lnTo>
                  <a:pt x="117637" y="247315"/>
                </a:lnTo>
                <a:lnTo>
                  <a:pt x="59589" y="260198"/>
                </a:lnTo>
                <a:lnTo>
                  <a:pt x="0" y="272440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>
            <a:off x="6786753" y="863600"/>
            <a:ext cx="0" cy="386080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/>
          <p:cNvCxnSpPr/>
          <p:nvPr/>
        </p:nvCxnSpPr>
        <p:spPr>
          <a:xfrm flipH="1">
            <a:off x="4737100" y="2804922"/>
            <a:ext cx="4330700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184455" y="89065"/>
            <a:ext cx="678882" cy="909097"/>
            <a:chOff x="184455" y="89065"/>
            <a:chExt cx="678882" cy="909097"/>
          </a:xfrm>
        </p:grpSpPr>
        <p:sp>
          <p:nvSpPr>
            <p:cNvPr id="4" name="Freeform 3"/>
            <p:cNvSpPr/>
            <p:nvPr/>
          </p:nvSpPr>
          <p:spPr>
            <a:xfrm>
              <a:off x="184455" y="89065"/>
              <a:ext cx="236685" cy="909097"/>
            </a:xfrm>
            <a:custGeom>
              <a:avLst/>
              <a:gdLst/>
              <a:ahLst/>
              <a:cxnLst/>
              <a:rect l="0" t="0" r="0" b="0"/>
              <a:pathLst>
                <a:path w="236685" h="909097">
                  <a:moveTo>
                    <a:pt x="236684" y="26748"/>
                  </a:moveTo>
                  <a:lnTo>
                    <a:pt x="173234" y="9960"/>
                  </a:lnTo>
                  <a:lnTo>
                    <a:pt x="115140" y="3415"/>
                  </a:lnTo>
                  <a:lnTo>
                    <a:pt x="90248" y="0"/>
                  </a:lnTo>
                  <a:lnTo>
                    <a:pt x="63587" y="2382"/>
                  </a:lnTo>
                  <a:lnTo>
                    <a:pt x="54606" y="8164"/>
                  </a:lnTo>
                  <a:lnTo>
                    <a:pt x="48618" y="16698"/>
                  </a:lnTo>
                  <a:lnTo>
                    <a:pt x="41965" y="38659"/>
                  </a:lnTo>
                  <a:lnTo>
                    <a:pt x="37694" y="90885"/>
                  </a:lnTo>
                  <a:lnTo>
                    <a:pt x="36851" y="146262"/>
                  </a:lnTo>
                  <a:lnTo>
                    <a:pt x="43920" y="203431"/>
                  </a:lnTo>
                  <a:lnTo>
                    <a:pt x="43410" y="266716"/>
                  </a:lnTo>
                  <a:lnTo>
                    <a:pt x="37980" y="330212"/>
                  </a:lnTo>
                  <a:lnTo>
                    <a:pt x="44143" y="391845"/>
                  </a:lnTo>
                  <a:lnTo>
                    <a:pt x="46274" y="440771"/>
                  </a:lnTo>
                  <a:lnTo>
                    <a:pt x="43875" y="499818"/>
                  </a:lnTo>
                  <a:lnTo>
                    <a:pt x="32482" y="556542"/>
                  </a:lnTo>
                  <a:lnTo>
                    <a:pt x="35286" y="618521"/>
                  </a:lnTo>
                  <a:lnTo>
                    <a:pt x="33121" y="655983"/>
                  </a:lnTo>
                  <a:lnTo>
                    <a:pt x="21909" y="705672"/>
                  </a:lnTo>
                  <a:lnTo>
                    <a:pt x="16835" y="767783"/>
                  </a:lnTo>
                  <a:lnTo>
                    <a:pt x="12713" y="823206"/>
                  </a:lnTo>
                  <a:lnTo>
                    <a:pt x="0" y="879068"/>
                  </a:lnTo>
                  <a:lnTo>
                    <a:pt x="2030" y="900396"/>
                  </a:lnTo>
                  <a:lnTo>
                    <a:pt x="6548" y="906318"/>
                  </a:lnTo>
                  <a:lnTo>
                    <a:pt x="13070" y="909096"/>
                  </a:lnTo>
                  <a:lnTo>
                    <a:pt x="45256" y="907416"/>
                  </a:lnTo>
                  <a:lnTo>
                    <a:pt x="102945" y="901957"/>
                  </a:lnTo>
                  <a:lnTo>
                    <a:pt x="162011" y="889337"/>
                  </a:lnTo>
                  <a:lnTo>
                    <a:pt x="215627" y="8795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02608" y="221098"/>
              <a:ext cx="260729" cy="705410"/>
            </a:xfrm>
            <a:custGeom>
              <a:avLst/>
              <a:gdLst/>
              <a:ahLst/>
              <a:cxnLst/>
              <a:rect l="0" t="0" r="0" b="0"/>
              <a:pathLst>
                <a:path w="260729" h="705410">
                  <a:moveTo>
                    <a:pt x="165972" y="0"/>
                  </a:moveTo>
                  <a:lnTo>
                    <a:pt x="107409" y="55087"/>
                  </a:lnTo>
                  <a:lnTo>
                    <a:pt x="71360" y="108726"/>
                  </a:lnTo>
                  <a:lnTo>
                    <a:pt x="37309" y="167523"/>
                  </a:lnTo>
                  <a:lnTo>
                    <a:pt x="10093" y="226565"/>
                  </a:lnTo>
                  <a:lnTo>
                    <a:pt x="0" y="289552"/>
                  </a:lnTo>
                  <a:lnTo>
                    <a:pt x="592" y="340947"/>
                  </a:lnTo>
                  <a:lnTo>
                    <a:pt x="13375" y="392050"/>
                  </a:lnTo>
                  <a:lnTo>
                    <a:pt x="28768" y="448712"/>
                  </a:lnTo>
                  <a:lnTo>
                    <a:pt x="48663" y="499636"/>
                  </a:lnTo>
                  <a:lnTo>
                    <a:pt x="84698" y="554755"/>
                  </a:lnTo>
                  <a:lnTo>
                    <a:pt x="132544" y="607583"/>
                  </a:lnTo>
                  <a:lnTo>
                    <a:pt x="194276" y="662102"/>
                  </a:lnTo>
                  <a:lnTo>
                    <a:pt x="249811" y="699065"/>
                  </a:lnTo>
                  <a:lnTo>
                    <a:pt x="260728" y="70540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779108" y="200041"/>
            <a:ext cx="3060384" cy="715939"/>
            <a:chOff x="779108" y="200041"/>
            <a:chExt cx="3060384" cy="715939"/>
          </a:xfrm>
        </p:grpSpPr>
        <p:sp>
          <p:nvSpPr>
            <p:cNvPr id="7" name="Freeform 6"/>
            <p:cNvSpPr/>
            <p:nvPr/>
          </p:nvSpPr>
          <p:spPr>
            <a:xfrm>
              <a:off x="779108" y="558010"/>
              <a:ext cx="126343" cy="6067"/>
            </a:xfrm>
            <a:custGeom>
              <a:avLst/>
              <a:gdLst/>
              <a:ahLst/>
              <a:cxnLst/>
              <a:rect l="0" t="0" r="0" b="0"/>
              <a:pathLst>
                <a:path w="126343" h="6067">
                  <a:moveTo>
                    <a:pt x="126342" y="0"/>
                  </a:moveTo>
                  <a:lnTo>
                    <a:pt x="83651" y="3119"/>
                  </a:lnTo>
                  <a:lnTo>
                    <a:pt x="62915" y="606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947564" y="375019"/>
              <a:ext cx="298792" cy="383033"/>
            </a:xfrm>
            <a:custGeom>
              <a:avLst/>
              <a:gdLst/>
              <a:ahLst/>
              <a:cxnLst/>
              <a:rect l="0" t="0" r="0" b="0"/>
              <a:pathLst>
                <a:path w="298792" h="383033">
                  <a:moveTo>
                    <a:pt x="0" y="67177"/>
                  </a:moveTo>
                  <a:lnTo>
                    <a:pt x="29309" y="28804"/>
                  </a:lnTo>
                  <a:lnTo>
                    <a:pt x="55088" y="13174"/>
                  </a:lnTo>
                  <a:lnTo>
                    <a:pt x="90542" y="1133"/>
                  </a:lnTo>
                  <a:lnTo>
                    <a:pt x="113941" y="0"/>
                  </a:lnTo>
                  <a:lnTo>
                    <a:pt x="136038" y="4565"/>
                  </a:lnTo>
                  <a:lnTo>
                    <a:pt x="157558" y="14393"/>
                  </a:lnTo>
                  <a:lnTo>
                    <a:pt x="172581" y="29680"/>
                  </a:lnTo>
                  <a:lnTo>
                    <a:pt x="178225" y="38670"/>
                  </a:lnTo>
                  <a:lnTo>
                    <a:pt x="181377" y="61136"/>
                  </a:lnTo>
                  <a:lnTo>
                    <a:pt x="177708" y="84380"/>
                  </a:lnTo>
                  <a:lnTo>
                    <a:pt x="162489" y="110619"/>
                  </a:lnTo>
                  <a:lnTo>
                    <a:pt x="129528" y="147609"/>
                  </a:lnTo>
                  <a:lnTo>
                    <a:pt x="128466" y="150044"/>
                  </a:lnTo>
                  <a:lnTo>
                    <a:pt x="131268" y="149328"/>
                  </a:lnTo>
                  <a:lnTo>
                    <a:pt x="136645" y="146511"/>
                  </a:lnTo>
                  <a:lnTo>
                    <a:pt x="151978" y="146500"/>
                  </a:lnTo>
                  <a:lnTo>
                    <a:pt x="200645" y="160335"/>
                  </a:lnTo>
                  <a:lnTo>
                    <a:pt x="230636" y="178748"/>
                  </a:lnTo>
                  <a:lnTo>
                    <a:pt x="269639" y="225933"/>
                  </a:lnTo>
                  <a:lnTo>
                    <a:pt x="297640" y="288349"/>
                  </a:lnTo>
                  <a:lnTo>
                    <a:pt x="298791" y="309365"/>
                  </a:lnTo>
                  <a:lnTo>
                    <a:pt x="294233" y="329234"/>
                  </a:lnTo>
                  <a:lnTo>
                    <a:pt x="284408" y="345864"/>
                  </a:lnTo>
                  <a:lnTo>
                    <a:pt x="266004" y="357934"/>
                  </a:lnTo>
                  <a:lnTo>
                    <a:pt x="202532" y="377821"/>
                  </a:lnTo>
                  <a:lnTo>
                    <a:pt x="153437" y="382003"/>
                  </a:lnTo>
                  <a:lnTo>
                    <a:pt x="126342" y="38303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326590" y="694880"/>
              <a:ext cx="90016" cy="136872"/>
            </a:xfrm>
            <a:custGeom>
              <a:avLst/>
              <a:gdLst/>
              <a:ahLst/>
              <a:cxnLst/>
              <a:rect l="0" t="0" r="0" b="0"/>
              <a:pathLst>
                <a:path w="90016" h="136872">
                  <a:moveTo>
                    <a:pt x="0" y="0"/>
                  </a:moveTo>
                  <a:lnTo>
                    <a:pt x="42692" y="14573"/>
                  </a:lnTo>
                  <a:lnTo>
                    <a:pt x="78753" y="39404"/>
                  </a:lnTo>
                  <a:lnTo>
                    <a:pt x="87644" y="59237"/>
                  </a:lnTo>
                  <a:lnTo>
                    <a:pt x="90015" y="71077"/>
                  </a:lnTo>
                  <a:lnTo>
                    <a:pt x="89256" y="81310"/>
                  </a:lnTo>
                  <a:lnTo>
                    <a:pt x="82173" y="98919"/>
                  </a:lnTo>
                  <a:lnTo>
                    <a:pt x="59443" y="121986"/>
                  </a:lnTo>
                  <a:lnTo>
                    <a:pt x="31586" y="1368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73989" y="494839"/>
              <a:ext cx="105286" cy="10529"/>
            </a:xfrm>
            <a:custGeom>
              <a:avLst/>
              <a:gdLst/>
              <a:ahLst/>
              <a:cxnLst/>
              <a:rect l="0" t="0" r="0" b="0"/>
              <a:pathLst>
                <a:path w="105286" h="10529">
                  <a:moveTo>
                    <a:pt x="105285" y="0"/>
                  </a:moveTo>
                  <a:lnTo>
                    <a:pt x="46668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68746" y="350478"/>
              <a:ext cx="379027" cy="355534"/>
            </a:xfrm>
            <a:custGeom>
              <a:avLst/>
              <a:gdLst/>
              <a:ahLst/>
              <a:cxnLst/>
              <a:rect l="0" t="0" r="0" b="0"/>
              <a:pathLst>
                <a:path w="379027" h="355534">
                  <a:moveTo>
                    <a:pt x="0" y="28547"/>
                  </a:moveTo>
                  <a:lnTo>
                    <a:pt x="63428" y="10589"/>
                  </a:lnTo>
                  <a:lnTo>
                    <a:pt x="108455" y="0"/>
                  </a:lnTo>
                  <a:lnTo>
                    <a:pt x="145218" y="982"/>
                  </a:lnTo>
                  <a:lnTo>
                    <a:pt x="166317" y="6937"/>
                  </a:lnTo>
                  <a:lnTo>
                    <a:pt x="183493" y="17383"/>
                  </a:lnTo>
                  <a:lnTo>
                    <a:pt x="206316" y="42007"/>
                  </a:lnTo>
                  <a:lnTo>
                    <a:pt x="238938" y="100438"/>
                  </a:lnTo>
                  <a:lnTo>
                    <a:pt x="246574" y="124839"/>
                  </a:lnTo>
                  <a:lnTo>
                    <a:pt x="251477" y="188165"/>
                  </a:lnTo>
                  <a:lnTo>
                    <a:pt x="246856" y="251409"/>
                  </a:lnTo>
                  <a:lnTo>
                    <a:pt x="232370" y="294752"/>
                  </a:lnTo>
                  <a:lnTo>
                    <a:pt x="216749" y="316876"/>
                  </a:lnTo>
                  <a:lnTo>
                    <a:pt x="178125" y="350144"/>
                  </a:lnTo>
                  <a:lnTo>
                    <a:pt x="154426" y="355533"/>
                  </a:lnTo>
                  <a:lnTo>
                    <a:pt x="129465" y="352859"/>
                  </a:lnTo>
                  <a:lnTo>
                    <a:pt x="106673" y="343871"/>
                  </a:lnTo>
                  <a:lnTo>
                    <a:pt x="100361" y="337029"/>
                  </a:lnTo>
                  <a:lnTo>
                    <a:pt x="97323" y="328959"/>
                  </a:lnTo>
                  <a:lnTo>
                    <a:pt x="96467" y="320068"/>
                  </a:lnTo>
                  <a:lnTo>
                    <a:pt x="99406" y="311802"/>
                  </a:lnTo>
                  <a:lnTo>
                    <a:pt x="112031" y="296378"/>
                  </a:lnTo>
                  <a:lnTo>
                    <a:pt x="138869" y="280130"/>
                  </a:lnTo>
                  <a:lnTo>
                    <a:pt x="174637" y="273496"/>
                  </a:lnTo>
                  <a:lnTo>
                    <a:pt x="228645" y="278490"/>
                  </a:lnTo>
                  <a:lnTo>
                    <a:pt x="281254" y="283809"/>
                  </a:lnTo>
                  <a:lnTo>
                    <a:pt x="303986" y="287057"/>
                  </a:lnTo>
                  <a:lnTo>
                    <a:pt x="364870" y="274661"/>
                  </a:lnTo>
                  <a:lnTo>
                    <a:pt x="379026" y="27070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79316" y="200041"/>
              <a:ext cx="246545" cy="589597"/>
            </a:xfrm>
            <a:custGeom>
              <a:avLst/>
              <a:gdLst/>
              <a:ahLst/>
              <a:cxnLst/>
              <a:rect l="0" t="0" r="0" b="0"/>
              <a:pathLst>
                <a:path w="246545" h="589597">
                  <a:moveTo>
                    <a:pt x="0" y="0"/>
                  </a:moveTo>
                  <a:lnTo>
                    <a:pt x="60873" y="60873"/>
                  </a:lnTo>
                  <a:lnTo>
                    <a:pt x="117758" y="112169"/>
                  </a:lnTo>
                  <a:lnTo>
                    <a:pt x="171668" y="170982"/>
                  </a:lnTo>
                  <a:lnTo>
                    <a:pt x="191764" y="193901"/>
                  </a:lnTo>
                  <a:lnTo>
                    <a:pt x="219041" y="253912"/>
                  </a:lnTo>
                  <a:lnTo>
                    <a:pt x="233487" y="303220"/>
                  </a:lnTo>
                  <a:lnTo>
                    <a:pt x="239587" y="360464"/>
                  </a:lnTo>
                  <a:lnTo>
                    <a:pt x="246544" y="419813"/>
                  </a:lnTo>
                  <a:lnTo>
                    <a:pt x="234747" y="466110"/>
                  </a:lnTo>
                  <a:lnTo>
                    <a:pt x="203037" y="525415"/>
                  </a:lnTo>
                  <a:lnTo>
                    <a:pt x="174203" y="566000"/>
                  </a:lnTo>
                  <a:lnTo>
                    <a:pt x="136870" y="5895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68870" y="705409"/>
              <a:ext cx="40196" cy="168457"/>
            </a:xfrm>
            <a:custGeom>
              <a:avLst/>
              <a:gdLst/>
              <a:ahLst/>
              <a:cxnLst/>
              <a:rect l="0" t="0" r="0" b="0"/>
              <a:pathLst>
                <a:path w="40196" h="168457">
                  <a:moveTo>
                    <a:pt x="0" y="0"/>
                  </a:moveTo>
                  <a:lnTo>
                    <a:pt x="29309" y="34897"/>
                  </a:lnTo>
                  <a:lnTo>
                    <a:pt x="38320" y="75331"/>
                  </a:lnTo>
                  <a:lnTo>
                    <a:pt x="40195" y="130650"/>
                  </a:lnTo>
                  <a:lnTo>
                    <a:pt x="31585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10980" y="210569"/>
              <a:ext cx="194844" cy="579069"/>
            </a:xfrm>
            <a:custGeom>
              <a:avLst/>
              <a:gdLst/>
              <a:ahLst/>
              <a:cxnLst/>
              <a:rect l="0" t="0" r="0" b="0"/>
              <a:pathLst>
                <a:path w="194844" h="579069">
                  <a:moveTo>
                    <a:pt x="142201" y="0"/>
                  </a:moveTo>
                  <a:lnTo>
                    <a:pt x="99539" y="55660"/>
                  </a:lnTo>
                  <a:lnTo>
                    <a:pt x="57925" y="110865"/>
                  </a:lnTo>
                  <a:lnTo>
                    <a:pt x="35476" y="162540"/>
                  </a:lnTo>
                  <a:lnTo>
                    <a:pt x="13711" y="218977"/>
                  </a:lnTo>
                  <a:lnTo>
                    <a:pt x="6644" y="268173"/>
                  </a:lnTo>
                  <a:lnTo>
                    <a:pt x="0" y="319795"/>
                  </a:lnTo>
                  <a:lnTo>
                    <a:pt x="4401" y="370965"/>
                  </a:lnTo>
                  <a:lnTo>
                    <a:pt x="15453" y="416282"/>
                  </a:lnTo>
                  <a:lnTo>
                    <a:pt x="46324" y="470397"/>
                  </a:lnTo>
                  <a:lnTo>
                    <a:pt x="74409" y="504365"/>
                  </a:lnTo>
                  <a:lnTo>
                    <a:pt x="125820" y="541695"/>
                  </a:lnTo>
                  <a:lnTo>
                    <a:pt x="182519" y="572529"/>
                  </a:lnTo>
                  <a:lnTo>
                    <a:pt x="194843" y="5790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21595" y="536953"/>
              <a:ext cx="126343" cy="31586"/>
            </a:xfrm>
            <a:custGeom>
              <a:avLst/>
              <a:gdLst/>
              <a:ahLst/>
              <a:cxnLst/>
              <a:rect l="0" t="0" r="0" b="0"/>
              <a:pathLst>
                <a:path w="126343" h="31586">
                  <a:moveTo>
                    <a:pt x="126342" y="0"/>
                  </a:moveTo>
                  <a:lnTo>
                    <a:pt x="64062" y="16788"/>
                  </a:lnTo>
                  <a:lnTo>
                    <a:pt x="19370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57685" y="336911"/>
              <a:ext cx="27124" cy="410613"/>
            </a:xfrm>
            <a:custGeom>
              <a:avLst/>
              <a:gdLst/>
              <a:ahLst/>
              <a:cxnLst/>
              <a:rect l="0" t="0" r="0" b="0"/>
              <a:pathLst>
                <a:path w="27124" h="410613">
                  <a:moveTo>
                    <a:pt x="6066" y="0"/>
                  </a:moveTo>
                  <a:lnTo>
                    <a:pt x="0" y="34792"/>
                  </a:lnTo>
                  <a:lnTo>
                    <a:pt x="7641" y="90538"/>
                  </a:lnTo>
                  <a:lnTo>
                    <a:pt x="14826" y="152805"/>
                  </a:lnTo>
                  <a:lnTo>
                    <a:pt x="21660" y="206583"/>
                  </a:lnTo>
                  <a:lnTo>
                    <a:pt x="25504" y="265151"/>
                  </a:lnTo>
                  <a:lnTo>
                    <a:pt x="21054" y="315780"/>
                  </a:lnTo>
                  <a:lnTo>
                    <a:pt x="18645" y="378535"/>
                  </a:lnTo>
                  <a:lnTo>
                    <a:pt x="27123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032207" y="673823"/>
              <a:ext cx="88242" cy="200043"/>
            </a:xfrm>
            <a:custGeom>
              <a:avLst/>
              <a:gdLst/>
              <a:ahLst/>
              <a:cxnLst/>
              <a:rect l="0" t="0" r="0" b="0"/>
              <a:pathLst>
                <a:path w="88242" h="200043">
                  <a:moveTo>
                    <a:pt x="0" y="0"/>
                  </a:moveTo>
                  <a:lnTo>
                    <a:pt x="24046" y="9576"/>
                  </a:lnTo>
                  <a:lnTo>
                    <a:pt x="59593" y="39404"/>
                  </a:lnTo>
                  <a:lnTo>
                    <a:pt x="75109" y="65488"/>
                  </a:lnTo>
                  <a:lnTo>
                    <a:pt x="87115" y="95443"/>
                  </a:lnTo>
                  <a:lnTo>
                    <a:pt x="88241" y="116119"/>
                  </a:lnTo>
                  <a:lnTo>
                    <a:pt x="83672" y="137006"/>
                  </a:lnTo>
                  <a:lnTo>
                    <a:pt x="73842" y="157988"/>
                  </a:lnTo>
                  <a:lnTo>
                    <a:pt x="49565" y="183942"/>
                  </a:lnTo>
                  <a:lnTo>
                    <a:pt x="21057" y="2000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14665" y="326383"/>
              <a:ext cx="299175" cy="361881"/>
            </a:xfrm>
            <a:custGeom>
              <a:avLst/>
              <a:gdLst/>
              <a:ahLst/>
              <a:cxnLst/>
              <a:rect l="0" t="0" r="0" b="0"/>
              <a:pathLst>
                <a:path w="299175" h="361881">
                  <a:moveTo>
                    <a:pt x="143925" y="0"/>
                  </a:moveTo>
                  <a:lnTo>
                    <a:pt x="101234" y="14572"/>
                  </a:lnTo>
                  <a:lnTo>
                    <a:pt x="59583" y="44992"/>
                  </a:lnTo>
                  <a:lnTo>
                    <a:pt x="33667" y="74552"/>
                  </a:lnTo>
                  <a:lnTo>
                    <a:pt x="8249" y="134787"/>
                  </a:lnTo>
                  <a:lnTo>
                    <a:pt x="0" y="170958"/>
                  </a:lnTo>
                  <a:lnTo>
                    <a:pt x="675" y="211311"/>
                  </a:lnTo>
                  <a:lnTo>
                    <a:pt x="11384" y="266868"/>
                  </a:lnTo>
                  <a:lnTo>
                    <a:pt x="26925" y="303290"/>
                  </a:lnTo>
                  <a:lnTo>
                    <a:pt x="51937" y="330719"/>
                  </a:lnTo>
                  <a:lnTo>
                    <a:pt x="91830" y="352543"/>
                  </a:lnTo>
                  <a:lnTo>
                    <a:pt x="112583" y="360627"/>
                  </a:lnTo>
                  <a:lnTo>
                    <a:pt x="133505" y="361880"/>
                  </a:lnTo>
                  <a:lnTo>
                    <a:pt x="175532" y="353152"/>
                  </a:lnTo>
                  <a:lnTo>
                    <a:pt x="201513" y="337954"/>
                  </a:lnTo>
                  <a:lnTo>
                    <a:pt x="238409" y="301882"/>
                  </a:lnTo>
                  <a:lnTo>
                    <a:pt x="282210" y="240490"/>
                  </a:lnTo>
                  <a:lnTo>
                    <a:pt x="296759" y="198543"/>
                  </a:lnTo>
                  <a:lnTo>
                    <a:pt x="299174" y="161123"/>
                  </a:lnTo>
                  <a:lnTo>
                    <a:pt x="287000" y="105706"/>
                  </a:lnTo>
                  <a:lnTo>
                    <a:pt x="265210" y="64424"/>
                  </a:lnTo>
                  <a:lnTo>
                    <a:pt x="252032" y="47740"/>
                  </a:lnTo>
                  <a:lnTo>
                    <a:pt x="225870" y="30783"/>
                  </a:lnTo>
                  <a:lnTo>
                    <a:pt x="186039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63875" y="221098"/>
              <a:ext cx="239185" cy="589597"/>
            </a:xfrm>
            <a:custGeom>
              <a:avLst/>
              <a:gdLst/>
              <a:ahLst/>
              <a:cxnLst/>
              <a:rect l="0" t="0" r="0" b="0"/>
              <a:pathLst>
                <a:path w="239185" h="589597">
                  <a:moveTo>
                    <a:pt x="0" y="0"/>
                  </a:moveTo>
                  <a:lnTo>
                    <a:pt x="24047" y="9575"/>
                  </a:lnTo>
                  <a:lnTo>
                    <a:pt x="82003" y="61331"/>
                  </a:lnTo>
                  <a:lnTo>
                    <a:pt x="142814" y="121790"/>
                  </a:lnTo>
                  <a:lnTo>
                    <a:pt x="174569" y="159108"/>
                  </a:lnTo>
                  <a:lnTo>
                    <a:pt x="203372" y="217086"/>
                  </a:lnTo>
                  <a:lnTo>
                    <a:pt x="223385" y="267613"/>
                  </a:lnTo>
                  <a:lnTo>
                    <a:pt x="236074" y="320798"/>
                  </a:lnTo>
                  <a:lnTo>
                    <a:pt x="239184" y="376981"/>
                  </a:lnTo>
                  <a:lnTo>
                    <a:pt x="230347" y="435424"/>
                  </a:lnTo>
                  <a:lnTo>
                    <a:pt x="217337" y="491422"/>
                  </a:lnTo>
                  <a:lnTo>
                    <a:pt x="201397" y="525412"/>
                  </a:lnTo>
                  <a:lnTo>
                    <a:pt x="176267" y="552121"/>
                  </a:lnTo>
                  <a:lnTo>
                    <a:pt x="126342" y="5895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811316" y="747523"/>
              <a:ext cx="28176" cy="168457"/>
            </a:xfrm>
            <a:custGeom>
              <a:avLst/>
              <a:gdLst/>
              <a:ahLst/>
              <a:cxnLst/>
              <a:rect l="0" t="0" r="0" b="0"/>
              <a:pathLst>
                <a:path w="28176" h="168457">
                  <a:moveTo>
                    <a:pt x="0" y="0"/>
                  </a:moveTo>
                  <a:lnTo>
                    <a:pt x="24024" y="63450"/>
                  </a:lnTo>
                  <a:lnTo>
                    <a:pt x="28175" y="108617"/>
                  </a:lnTo>
                  <a:lnTo>
                    <a:pt x="22516" y="142927"/>
                  </a:lnTo>
                  <a:lnTo>
                    <a:pt x="10528" y="168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127678" y="200041"/>
            <a:ext cx="1299128" cy="705410"/>
            <a:chOff x="4127678" y="200041"/>
            <a:chExt cx="1299128" cy="705410"/>
          </a:xfrm>
        </p:grpSpPr>
        <p:sp>
          <p:nvSpPr>
            <p:cNvPr id="22" name="Freeform 21"/>
            <p:cNvSpPr/>
            <p:nvPr/>
          </p:nvSpPr>
          <p:spPr>
            <a:xfrm>
              <a:off x="4127678" y="200041"/>
              <a:ext cx="167949" cy="631711"/>
            </a:xfrm>
            <a:custGeom>
              <a:avLst/>
              <a:gdLst/>
              <a:ahLst/>
              <a:cxnLst/>
              <a:rect l="0" t="0" r="0" b="0"/>
              <a:pathLst>
                <a:path w="167949" h="631711">
                  <a:moveTo>
                    <a:pt x="136363" y="0"/>
                  </a:moveTo>
                  <a:lnTo>
                    <a:pt x="97990" y="29308"/>
                  </a:lnTo>
                  <a:lnTo>
                    <a:pt x="55665" y="84952"/>
                  </a:lnTo>
                  <a:lnTo>
                    <a:pt x="28886" y="148419"/>
                  </a:lnTo>
                  <a:lnTo>
                    <a:pt x="8159" y="203752"/>
                  </a:lnTo>
                  <a:lnTo>
                    <a:pt x="1204" y="260913"/>
                  </a:lnTo>
                  <a:lnTo>
                    <a:pt x="0" y="310234"/>
                  </a:lnTo>
                  <a:lnTo>
                    <a:pt x="813" y="361893"/>
                  </a:lnTo>
                  <a:lnTo>
                    <a:pt x="7943" y="414244"/>
                  </a:lnTo>
                  <a:lnTo>
                    <a:pt x="18634" y="465630"/>
                  </a:lnTo>
                  <a:lnTo>
                    <a:pt x="42615" y="522388"/>
                  </a:lnTo>
                  <a:lnTo>
                    <a:pt x="78004" y="571300"/>
                  </a:lnTo>
                  <a:lnTo>
                    <a:pt x="106203" y="598603"/>
                  </a:lnTo>
                  <a:lnTo>
                    <a:pt x="167948" y="6317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348269" y="315854"/>
              <a:ext cx="21058" cy="452727"/>
            </a:xfrm>
            <a:custGeom>
              <a:avLst/>
              <a:gdLst/>
              <a:ahLst/>
              <a:cxnLst/>
              <a:rect l="0" t="0" r="0" b="0"/>
              <a:pathLst>
                <a:path w="21058" h="452727">
                  <a:moveTo>
                    <a:pt x="21057" y="0"/>
                  </a:moveTo>
                  <a:lnTo>
                    <a:pt x="6403" y="55141"/>
                  </a:lnTo>
                  <a:lnTo>
                    <a:pt x="1897" y="103556"/>
                  </a:lnTo>
                  <a:lnTo>
                    <a:pt x="562" y="160535"/>
                  </a:lnTo>
                  <a:lnTo>
                    <a:pt x="166" y="216282"/>
                  </a:lnTo>
                  <a:lnTo>
                    <a:pt x="49" y="269845"/>
                  </a:lnTo>
                  <a:lnTo>
                    <a:pt x="14" y="322760"/>
                  </a:lnTo>
                  <a:lnTo>
                    <a:pt x="3" y="384636"/>
                  </a:lnTo>
                  <a:lnTo>
                    <a:pt x="0" y="432560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27253" y="715937"/>
              <a:ext cx="71037" cy="178986"/>
            </a:xfrm>
            <a:custGeom>
              <a:avLst/>
              <a:gdLst/>
              <a:ahLst/>
              <a:cxnLst/>
              <a:rect l="0" t="0" r="0" b="0"/>
              <a:pathLst>
                <a:path w="71037" h="178986">
                  <a:moveTo>
                    <a:pt x="0" y="0"/>
                  </a:moveTo>
                  <a:lnTo>
                    <a:pt x="55226" y="57566"/>
                  </a:lnTo>
                  <a:lnTo>
                    <a:pt x="64710" y="75888"/>
                  </a:lnTo>
                  <a:lnTo>
                    <a:pt x="71036" y="111523"/>
                  </a:lnTo>
                  <a:lnTo>
                    <a:pt x="66277" y="134964"/>
                  </a:lnTo>
                  <a:lnTo>
                    <a:pt x="61732" y="146128"/>
                  </a:lnTo>
                  <a:lnTo>
                    <a:pt x="47324" y="161652"/>
                  </a:lnTo>
                  <a:lnTo>
                    <a:pt x="25721" y="173849"/>
                  </a:lnTo>
                  <a:lnTo>
                    <a:pt x="10529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07863" y="315854"/>
              <a:ext cx="364221" cy="418730"/>
            </a:xfrm>
            <a:custGeom>
              <a:avLst/>
              <a:gdLst/>
              <a:ahLst/>
              <a:cxnLst/>
              <a:rect l="0" t="0" r="0" b="0"/>
              <a:pathLst>
                <a:path w="364221" h="418730">
                  <a:moveTo>
                    <a:pt x="124717" y="0"/>
                  </a:moveTo>
                  <a:lnTo>
                    <a:pt x="107950" y="5590"/>
                  </a:lnTo>
                  <a:lnTo>
                    <a:pt x="93478" y="17692"/>
                  </a:lnTo>
                  <a:lnTo>
                    <a:pt x="34954" y="81172"/>
                  </a:lnTo>
                  <a:lnTo>
                    <a:pt x="10023" y="139588"/>
                  </a:lnTo>
                  <a:lnTo>
                    <a:pt x="676" y="199149"/>
                  </a:lnTo>
                  <a:lnTo>
                    <a:pt x="0" y="258834"/>
                  </a:lnTo>
                  <a:lnTo>
                    <a:pt x="8085" y="300390"/>
                  </a:lnTo>
                  <a:lnTo>
                    <a:pt x="24779" y="334280"/>
                  </a:lnTo>
                  <a:lnTo>
                    <a:pt x="66387" y="388062"/>
                  </a:lnTo>
                  <a:lnTo>
                    <a:pt x="104616" y="408931"/>
                  </a:lnTo>
                  <a:lnTo>
                    <a:pt x="127482" y="415714"/>
                  </a:lnTo>
                  <a:lnTo>
                    <a:pt x="157141" y="418729"/>
                  </a:lnTo>
                  <a:lnTo>
                    <a:pt x="183581" y="413829"/>
                  </a:lnTo>
                  <a:lnTo>
                    <a:pt x="238793" y="392318"/>
                  </a:lnTo>
                  <a:lnTo>
                    <a:pt x="299987" y="340256"/>
                  </a:lnTo>
                  <a:lnTo>
                    <a:pt x="338590" y="280556"/>
                  </a:lnTo>
                  <a:lnTo>
                    <a:pt x="359364" y="225549"/>
                  </a:lnTo>
                  <a:lnTo>
                    <a:pt x="364220" y="172628"/>
                  </a:lnTo>
                  <a:lnTo>
                    <a:pt x="356858" y="138107"/>
                  </a:lnTo>
                  <a:lnTo>
                    <a:pt x="334002" y="98121"/>
                  </a:lnTo>
                  <a:lnTo>
                    <a:pt x="286079" y="45821"/>
                  </a:lnTo>
                  <a:lnTo>
                    <a:pt x="259485" y="30214"/>
                  </a:lnTo>
                  <a:lnTo>
                    <a:pt x="219473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53679" y="200041"/>
              <a:ext cx="204597" cy="631711"/>
            </a:xfrm>
            <a:custGeom>
              <a:avLst/>
              <a:gdLst/>
              <a:ahLst/>
              <a:cxnLst/>
              <a:rect l="0" t="0" r="0" b="0"/>
              <a:pathLst>
                <a:path w="204597" h="631711">
                  <a:moveTo>
                    <a:pt x="0" y="0"/>
                  </a:moveTo>
                  <a:lnTo>
                    <a:pt x="55659" y="42662"/>
                  </a:lnTo>
                  <a:lnTo>
                    <a:pt x="104512" y="85687"/>
                  </a:lnTo>
                  <a:lnTo>
                    <a:pt x="150532" y="148697"/>
                  </a:lnTo>
                  <a:lnTo>
                    <a:pt x="180364" y="209123"/>
                  </a:lnTo>
                  <a:lnTo>
                    <a:pt x="199760" y="269261"/>
                  </a:lnTo>
                  <a:lnTo>
                    <a:pt x="204596" y="300996"/>
                  </a:lnTo>
                  <a:lnTo>
                    <a:pt x="201910" y="350577"/>
                  </a:lnTo>
                  <a:lnTo>
                    <a:pt x="197291" y="406725"/>
                  </a:lnTo>
                  <a:lnTo>
                    <a:pt x="179870" y="463136"/>
                  </a:lnTo>
                  <a:lnTo>
                    <a:pt x="161135" y="522199"/>
                  </a:lnTo>
                  <a:lnTo>
                    <a:pt x="141590" y="562477"/>
                  </a:lnTo>
                  <a:lnTo>
                    <a:pt x="92123" y="612152"/>
                  </a:lnTo>
                  <a:lnTo>
                    <a:pt x="63171" y="6317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380062" y="726466"/>
              <a:ext cx="46744" cy="178985"/>
            </a:xfrm>
            <a:custGeom>
              <a:avLst/>
              <a:gdLst/>
              <a:ahLst/>
              <a:cxnLst/>
              <a:rect l="0" t="0" r="0" b="0"/>
              <a:pathLst>
                <a:path w="46744" h="178985">
                  <a:moveTo>
                    <a:pt x="0" y="0"/>
                  </a:moveTo>
                  <a:lnTo>
                    <a:pt x="15641" y="17981"/>
                  </a:lnTo>
                  <a:lnTo>
                    <a:pt x="38437" y="74354"/>
                  </a:lnTo>
                  <a:lnTo>
                    <a:pt x="46743" y="105479"/>
                  </a:lnTo>
                  <a:lnTo>
                    <a:pt x="40255" y="147437"/>
                  </a:lnTo>
                  <a:lnTo>
                    <a:pt x="31585" y="1789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348362" y="1194268"/>
            <a:ext cx="3526125" cy="879847"/>
            <a:chOff x="348362" y="1194268"/>
            <a:chExt cx="3526125" cy="879847"/>
          </a:xfrm>
        </p:grpSpPr>
        <p:sp>
          <p:nvSpPr>
            <p:cNvPr id="29" name="Freeform 28"/>
            <p:cNvSpPr/>
            <p:nvPr/>
          </p:nvSpPr>
          <p:spPr>
            <a:xfrm>
              <a:off x="348362" y="1284476"/>
              <a:ext cx="262291" cy="600126"/>
            </a:xfrm>
            <a:custGeom>
              <a:avLst/>
              <a:gdLst/>
              <a:ahLst/>
              <a:cxnLst/>
              <a:rect l="0" t="0" r="0" b="0"/>
              <a:pathLst>
                <a:path w="262291" h="600126">
                  <a:moveTo>
                    <a:pt x="104363" y="0"/>
                  </a:moveTo>
                  <a:lnTo>
                    <a:pt x="85235" y="55045"/>
                  </a:lnTo>
                  <a:lnTo>
                    <a:pt x="61243" y="106453"/>
                  </a:lnTo>
                  <a:lnTo>
                    <a:pt x="28385" y="161668"/>
                  </a:lnTo>
                  <a:lnTo>
                    <a:pt x="9581" y="203619"/>
                  </a:lnTo>
                  <a:lnTo>
                    <a:pt x="2190" y="251275"/>
                  </a:lnTo>
                  <a:lnTo>
                    <a:pt x="0" y="302439"/>
                  </a:lnTo>
                  <a:lnTo>
                    <a:pt x="14901" y="364895"/>
                  </a:lnTo>
                  <a:lnTo>
                    <a:pt x="27813" y="413963"/>
                  </a:lnTo>
                  <a:lnTo>
                    <a:pt x="52544" y="466819"/>
                  </a:lnTo>
                  <a:lnTo>
                    <a:pt x="79260" y="495896"/>
                  </a:lnTo>
                  <a:lnTo>
                    <a:pt x="140908" y="549770"/>
                  </a:lnTo>
                  <a:lnTo>
                    <a:pt x="187491" y="584459"/>
                  </a:lnTo>
                  <a:lnTo>
                    <a:pt x="215398" y="593162"/>
                  </a:lnTo>
                  <a:lnTo>
                    <a:pt x="262290" y="6001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82556" y="1368704"/>
              <a:ext cx="288378" cy="419107"/>
            </a:xfrm>
            <a:custGeom>
              <a:avLst/>
              <a:gdLst/>
              <a:ahLst/>
              <a:cxnLst/>
              <a:rect l="0" t="0" r="0" b="0"/>
              <a:pathLst>
                <a:path w="288378" h="419107">
                  <a:moveTo>
                    <a:pt x="207081" y="0"/>
                  </a:moveTo>
                  <a:lnTo>
                    <a:pt x="148464" y="5589"/>
                  </a:lnTo>
                  <a:lnTo>
                    <a:pt x="94290" y="9553"/>
                  </a:lnTo>
                  <a:lnTo>
                    <a:pt x="41648" y="13456"/>
                  </a:lnTo>
                  <a:lnTo>
                    <a:pt x="30112" y="15989"/>
                  </a:lnTo>
                  <a:lnTo>
                    <a:pt x="21251" y="21188"/>
                  </a:lnTo>
                  <a:lnTo>
                    <a:pt x="8287" y="36323"/>
                  </a:lnTo>
                  <a:lnTo>
                    <a:pt x="0" y="75753"/>
                  </a:lnTo>
                  <a:lnTo>
                    <a:pt x="5606" y="124668"/>
                  </a:lnTo>
                  <a:lnTo>
                    <a:pt x="21351" y="178764"/>
                  </a:lnTo>
                  <a:lnTo>
                    <a:pt x="26098" y="216094"/>
                  </a:lnTo>
                  <a:lnTo>
                    <a:pt x="30273" y="222442"/>
                  </a:lnTo>
                  <a:lnTo>
                    <a:pt x="36567" y="224334"/>
                  </a:lnTo>
                  <a:lnTo>
                    <a:pt x="90260" y="213119"/>
                  </a:lnTo>
                  <a:lnTo>
                    <a:pt x="130613" y="205606"/>
                  </a:lnTo>
                  <a:lnTo>
                    <a:pt x="186170" y="212363"/>
                  </a:lnTo>
                  <a:lnTo>
                    <a:pt x="225062" y="224749"/>
                  </a:lnTo>
                  <a:lnTo>
                    <a:pt x="264055" y="249896"/>
                  </a:lnTo>
                  <a:lnTo>
                    <a:pt x="276466" y="269772"/>
                  </a:lnTo>
                  <a:lnTo>
                    <a:pt x="284712" y="294204"/>
                  </a:lnTo>
                  <a:lnTo>
                    <a:pt x="288377" y="320660"/>
                  </a:lnTo>
                  <a:lnTo>
                    <a:pt x="279262" y="361863"/>
                  </a:lnTo>
                  <a:lnTo>
                    <a:pt x="264898" y="383486"/>
                  </a:lnTo>
                  <a:lnTo>
                    <a:pt x="246815" y="399726"/>
                  </a:lnTo>
                  <a:lnTo>
                    <a:pt x="227080" y="410843"/>
                  </a:lnTo>
                  <a:lnTo>
                    <a:pt x="176240" y="419106"/>
                  </a:lnTo>
                  <a:lnTo>
                    <a:pt x="120444" y="417619"/>
                  </a:lnTo>
                  <a:lnTo>
                    <a:pt x="91267" y="4106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58093" y="1779316"/>
              <a:ext cx="85374" cy="126343"/>
            </a:xfrm>
            <a:custGeom>
              <a:avLst/>
              <a:gdLst/>
              <a:ahLst/>
              <a:cxnLst/>
              <a:rect l="0" t="0" r="0" b="0"/>
              <a:pathLst>
                <a:path w="85374" h="126343">
                  <a:moveTo>
                    <a:pt x="52642" y="0"/>
                  </a:moveTo>
                  <a:lnTo>
                    <a:pt x="81951" y="34897"/>
                  </a:lnTo>
                  <a:lnTo>
                    <a:pt x="85049" y="44322"/>
                  </a:lnTo>
                  <a:lnTo>
                    <a:pt x="85373" y="64152"/>
                  </a:lnTo>
                  <a:lnTo>
                    <a:pt x="78978" y="95047"/>
                  </a:lnTo>
                  <a:lnTo>
                    <a:pt x="73709" y="103139"/>
                  </a:lnTo>
                  <a:lnTo>
                    <a:pt x="58496" y="11524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1168663" y="1537160"/>
              <a:ext cx="178985" cy="1"/>
            </a:xfrm>
            <a:custGeom>
              <a:avLst/>
              <a:gdLst/>
              <a:ahLst/>
              <a:cxnLst/>
              <a:rect l="0" t="0" r="0" b="0"/>
              <a:pathLst>
                <a:path w="178985" h="1">
                  <a:moveTo>
                    <a:pt x="178984" y="0"/>
                  </a:moveTo>
                  <a:lnTo>
                    <a:pt x="120368" y="0"/>
                  </a:lnTo>
                  <a:lnTo>
                    <a:pt x="5895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1373120" y="1356930"/>
              <a:ext cx="353554" cy="364614"/>
            </a:xfrm>
            <a:custGeom>
              <a:avLst/>
              <a:gdLst/>
              <a:ahLst/>
              <a:cxnLst/>
              <a:rect l="0" t="0" r="0" b="0"/>
              <a:pathLst>
                <a:path w="353554" h="364614">
                  <a:moveTo>
                    <a:pt x="6113" y="64417"/>
                  </a:moveTo>
                  <a:lnTo>
                    <a:pt x="43199" y="29670"/>
                  </a:lnTo>
                  <a:lnTo>
                    <a:pt x="94116" y="198"/>
                  </a:lnTo>
                  <a:lnTo>
                    <a:pt x="113076" y="0"/>
                  </a:lnTo>
                  <a:lnTo>
                    <a:pt x="143480" y="6466"/>
                  </a:lnTo>
                  <a:lnTo>
                    <a:pt x="161142" y="21893"/>
                  </a:lnTo>
                  <a:lnTo>
                    <a:pt x="191518" y="74891"/>
                  </a:lnTo>
                  <a:lnTo>
                    <a:pt x="218496" y="133170"/>
                  </a:lnTo>
                  <a:lnTo>
                    <a:pt x="224629" y="173825"/>
                  </a:lnTo>
                  <a:lnTo>
                    <a:pt x="220857" y="215507"/>
                  </a:lnTo>
                  <a:lnTo>
                    <a:pt x="201866" y="271513"/>
                  </a:lnTo>
                  <a:lnTo>
                    <a:pt x="187076" y="311262"/>
                  </a:lnTo>
                  <a:lnTo>
                    <a:pt x="161507" y="338897"/>
                  </a:lnTo>
                  <a:lnTo>
                    <a:pt x="141857" y="354474"/>
                  </a:lnTo>
                  <a:lnTo>
                    <a:pt x="115187" y="362957"/>
                  </a:lnTo>
                  <a:lnTo>
                    <a:pt x="73526" y="364613"/>
                  </a:lnTo>
                  <a:lnTo>
                    <a:pt x="51282" y="359274"/>
                  </a:lnTo>
                  <a:lnTo>
                    <a:pt x="17938" y="336783"/>
                  </a:lnTo>
                  <a:lnTo>
                    <a:pt x="10487" y="330222"/>
                  </a:lnTo>
                  <a:lnTo>
                    <a:pt x="2208" y="310454"/>
                  </a:lnTo>
                  <a:lnTo>
                    <a:pt x="0" y="298632"/>
                  </a:lnTo>
                  <a:lnTo>
                    <a:pt x="2037" y="289580"/>
                  </a:lnTo>
                  <a:lnTo>
                    <a:pt x="6905" y="282376"/>
                  </a:lnTo>
                  <a:lnTo>
                    <a:pt x="13660" y="276403"/>
                  </a:lnTo>
                  <a:lnTo>
                    <a:pt x="22843" y="273591"/>
                  </a:lnTo>
                  <a:lnTo>
                    <a:pt x="84601" y="274572"/>
                  </a:lnTo>
                  <a:lnTo>
                    <a:pt x="146962" y="291716"/>
                  </a:lnTo>
                  <a:lnTo>
                    <a:pt x="205554" y="314512"/>
                  </a:lnTo>
                  <a:lnTo>
                    <a:pt x="262188" y="325038"/>
                  </a:lnTo>
                  <a:lnTo>
                    <a:pt x="310029" y="318712"/>
                  </a:lnTo>
                  <a:lnTo>
                    <a:pt x="353553" y="3065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1579274" y="1273948"/>
              <a:ext cx="256570" cy="536954"/>
            </a:xfrm>
            <a:custGeom>
              <a:avLst/>
              <a:gdLst/>
              <a:ahLst/>
              <a:cxnLst/>
              <a:rect l="0" t="0" r="0" b="0"/>
              <a:pathLst>
                <a:path w="256570" h="536954">
                  <a:moveTo>
                    <a:pt x="0" y="0"/>
                  </a:moveTo>
                  <a:lnTo>
                    <a:pt x="55045" y="19128"/>
                  </a:lnTo>
                  <a:lnTo>
                    <a:pt x="100214" y="43119"/>
                  </a:lnTo>
                  <a:lnTo>
                    <a:pt x="163186" y="100371"/>
                  </a:lnTo>
                  <a:lnTo>
                    <a:pt x="211263" y="159591"/>
                  </a:lnTo>
                  <a:lnTo>
                    <a:pt x="229595" y="189082"/>
                  </a:lnTo>
                  <a:lnTo>
                    <a:pt x="246493" y="241638"/>
                  </a:lnTo>
                  <a:lnTo>
                    <a:pt x="256569" y="283336"/>
                  </a:lnTo>
                  <a:lnTo>
                    <a:pt x="253185" y="331696"/>
                  </a:lnTo>
                  <a:lnTo>
                    <a:pt x="244774" y="381900"/>
                  </a:lnTo>
                  <a:lnTo>
                    <a:pt x="228331" y="438258"/>
                  </a:lnTo>
                  <a:lnTo>
                    <a:pt x="202900" y="477943"/>
                  </a:lnTo>
                  <a:lnTo>
                    <a:pt x="161380" y="522664"/>
                  </a:lnTo>
                  <a:lnTo>
                    <a:pt x="144254" y="530603"/>
                  </a:lnTo>
                  <a:lnTo>
                    <a:pt x="115814" y="5369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937243" y="1705616"/>
              <a:ext cx="56171" cy="178986"/>
            </a:xfrm>
            <a:custGeom>
              <a:avLst/>
              <a:gdLst/>
              <a:ahLst/>
              <a:cxnLst/>
              <a:rect l="0" t="0" r="0" b="0"/>
              <a:pathLst>
                <a:path w="56171" h="178986">
                  <a:moveTo>
                    <a:pt x="10529" y="0"/>
                  </a:moveTo>
                  <a:lnTo>
                    <a:pt x="39837" y="34898"/>
                  </a:lnTo>
                  <a:lnTo>
                    <a:pt x="54437" y="69742"/>
                  </a:lnTo>
                  <a:lnTo>
                    <a:pt x="56170" y="92998"/>
                  </a:lnTo>
                  <a:lnTo>
                    <a:pt x="51871" y="113862"/>
                  </a:lnTo>
                  <a:lnTo>
                    <a:pt x="35126" y="139932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2259628" y="1210777"/>
              <a:ext cx="172455" cy="579068"/>
            </a:xfrm>
            <a:custGeom>
              <a:avLst/>
              <a:gdLst/>
              <a:ahLst/>
              <a:cxnLst/>
              <a:rect l="0" t="0" r="0" b="0"/>
              <a:pathLst>
                <a:path w="172455" h="579068">
                  <a:moveTo>
                    <a:pt x="172454" y="0"/>
                  </a:moveTo>
                  <a:lnTo>
                    <a:pt x="141172" y="9575"/>
                  </a:lnTo>
                  <a:lnTo>
                    <a:pt x="117432" y="27533"/>
                  </a:lnTo>
                  <a:lnTo>
                    <a:pt x="75767" y="80141"/>
                  </a:lnTo>
                  <a:lnTo>
                    <a:pt x="43608" y="142345"/>
                  </a:lnTo>
                  <a:lnTo>
                    <a:pt x="17845" y="204719"/>
                  </a:lnTo>
                  <a:lnTo>
                    <a:pt x="4982" y="249780"/>
                  </a:lnTo>
                  <a:lnTo>
                    <a:pt x="0" y="304466"/>
                  </a:lnTo>
                  <a:lnTo>
                    <a:pt x="5933" y="360833"/>
                  </a:lnTo>
                  <a:lnTo>
                    <a:pt x="15100" y="418869"/>
                  </a:lnTo>
                  <a:lnTo>
                    <a:pt x="24140" y="454056"/>
                  </a:lnTo>
                  <a:lnTo>
                    <a:pt x="55420" y="511653"/>
                  </a:lnTo>
                  <a:lnTo>
                    <a:pt x="71306" y="533897"/>
                  </a:lnTo>
                  <a:lnTo>
                    <a:pt x="130341" y="5790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511728" y="1316062"/>
              <a:ext cx="249961" cy="459051"/>
            </a:xfrm>
            <a:custGeom>
              <a:avLst/>
              <a:gdLst/>
              <a:ahLst/>
              <a:cxnLst/>
              <a:rect l="0" t="0" r="0" b="0"/>
              <a:pathLst>
                <a:path w="249961" h="459051">
                  <a:moveTo>
                    <a:pt x="130925" y="0"/>
                  </a:moveTo>
                  <a:lnTo>
                    <a:pt x="106878" y="17980"/>
                  </a:lnTo>
                  <a:lnTo>
                    <a:pt x="71331" y="69741"/>
                  </a:lnTo>
                  <a:lnTo>
                    <a:pt x="44510" y="128940"/>
                  </a:lnTo>
                  <a:lnTo>
                    <a:pt x="23778" y="188596"/>
                  </a:lnTo>
                  <a:lnTo>
                    <a:pt x="8417" y="241064"/>
                  </a:lnTo>
                  <a:lnTo>
                    <a:pt x="0" y="280306"/>
                  </a:lnTo>
                  <a:lnTo>
                    <a:pt x="6450" y="331839"/>
                  </a:lnTo>
                  <a:lnTo>
                    <a:pt x="24579" y="392062"/>
                  </a:lnTo>
                  <a:lnTo>
                    <a:pt x="43913" y="423702"/>
                  </a:lnTo>
                  <a:lnTo>
                    <a:pt x="70048" y="447895"/>
                  </a:lnTo>
                  <a:lnTo>
                    <a:pt x="92950" y="456428"/>
                  </a:lnTo>
                  <a:lnTo>
                    <a:pt x="117556" y="459050"/>
                  </a:lnTo>
                  <a:lnTo>
                    <a:pt x="152310" y="452780"/>
                  </a:lnTo>
                  <a:lnTo>
                    <a:pt x="199143" y="430292"/>
                  </a:lnTo>
                  <a:lnTo>
                    <a:pt x="224057" y="407084"/>
                  </a:lnTo>
                  <a:lnTo>
                    <a:pt x="243137" y="377981"/>
                  </a:lnTo>
                  <a:lnTo>
                    <a:pt x="247847" y="367801"/>
                  </a:lnTo>
                  <a:lnTo>
                    <a:pt x="249960" y="344011"/>
                  </a:lnTo>
                  <a:lnTo>
                    <a:pt x="245831" y="320180"/>
                  </a:lnTo>
                  <a:lnTo>
                    <a:pt x="236196" y="301789"/>
                  </a:lnTo>
                  <a:lnTo>
                    <a:pt x="228012" y="295949"/>
                  </a:lnTo>
                  <a:lnTo>
                    <a:pt x="206440" y="289460"/>
                  </a:lnTo>
                  <a:lnTo>
                    <a:pt x="173576" y="291396"/>
                  </a:lnTo>
                  <a:lnTo>
                    <a:pt x="141612" y="299379"/>
                  </a:lnTo>
                  <a:lnTo>
                    <a:pt x="123586" y="312042"/>
                  </a:lnTo>
                  <a:lnTo>
                    <a:pt x="67753" y="3684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884808" y="1705616"/>
              <a:ext cx="60889" cy="189514"/>
            </a:xfrm>
            <a:custGeom>
              <a:avLst/>
              <a:gdLst/>
              <a:ahLst/>
              <a:cxnLst/>
              <a:rect l="0" t="0" r="0" b="0"/>
              <a:pathLst>
                <a:path w="60889" h="189514">
                  <a:moveTo>
                    <a:pt x="10528" y="0"/>
                  </a:moveTo>
                  <a:lnTo>
                    <a:pt x="27296" y="11179"/>
                  </a:lnTo>
                  <a:lnTo>
                    <a:pt x="38648" y="26025"/>
                  </a:lnTo>
                  <a:lnTo>
                    <a:pt x="55467" y="64152"/>
                  </a:lnTo>
                  <a:lnTo>
                    <a:pt x="60888" y="100636"/>
                  </a:lnTo>
                  <a:lnTo>
                    <a:pt x="56906" y="135493"/>
                  </a:lnTo>
                  <a:lnTo>
                    <a:pt x="42727" y="168048"/>
                  </a:lnTo>
                  <a:lnTo>
                    <a:pt x="35504" y="175203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360736" y="1326590"/>
              <a:ext cx="23918" cy="452727"/>
            </a:xfrm>
            <a:custGeom>
              <a:avLst/>
              <a:gdLst/>
              <a:ahLst/>
              <a:cxnLst/>
              <a:rect l="0" t="0" r="0" b="0"/>
              <a:pathLst>
                <a:path w="23918" h="452727">
                  <a:moveTo>
                    <a:pt x="8383" y="0"/>
                  </a:moveTo>
                  <a:lnTo>
                    <a:pt x="1147" y="50433"/>
                  </a:lnTo>
                  <a:lnTo>
                    <a:pt x="0" y="108920"/>
                  </a:lnTo>
                  <a:lnTo>
                    <a:pt x="3877" y="154084"/>
                  </a:lnTo>
                  <a:lnTo>
                    <a:pt x="6380" y="198333"/>
                  </a:lnTo>
                  <a:lnTo>
                    <a:pt x="10909" y="256467"/>
                  </a:lnTo>
                  <a:lnTo>
                    <a:pt x="16540" y="309567"/>
                  </a:lnTo>
                  <a:lnTo>
                    <a:pt x="21328" y="363515"/>
                  </a:lnTo>
                  <a:lnTo>
                    <a:pt x="23917" y="409135"/>
                  </a:lnTo>
                  <a:lnTo>
                    <a:pt x="18911" y="4527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155502" y="1442404"/>
              <a:ext cx="245203" cy="187427"/>
            </a:xfrm>
            <a:custGeom>
              <a:avLst/>
              <a:gdLst/>
              <a:ahLst/>
              <a:cxnLst/>
              <a:rect l="0" t="0" r="0" b="0"/>
              <a:pathLst>
                <a:path w="245203" h="187427">
                  <a:moveTo>
                    <a:pt x="245202" y="126342"/>
                  </a:moveTo>
                  <a:lnTo>
                    <a:pt x="222846" y="126342"/>
                  </a:lnTo>
                  <a:lnTo>
                    <a:pt x="168212" y="146128"/>
                  </a:lnTo>
                  <a:lnTo>
                    <a:pt x="109285" y="164779"/>
                  </a:lnTo>
                  <a:lnTo>
                    <a:pt x="55815" y="182472"/>
                  </a:lnTo>
                  <a:lnTo>
                    <a:pt x="18552" y="187426"/>
                  </a:lnTo>
                  <a:lnTo>
                    <a:pt x="9874" y="183443"/>
                  </a:lnTo>
                  <a:lnTo>
                    <a:pt x="4089" y="176107"/>
                  </a:lnTo>
                  <a:lnTo>
                    <a:pt x="232" y="166538"/>
                  </a:lnTo>
                  <a:lnTo>
                    <a:pt x="0" y="156649"/>
                  </a:lnTo>
                  <a:lnTo>
                    <a:pt x="20481" y="94644"/>
                  </a:lnTo>
                  <a:lnTo>
                    <a:pt x="41641" y="32745"/>
                  </a:lnTo>
                  <a:lnTo>
                    <a:pt x="5568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432290" y="1242362"/>
              <a:ext cx="186256" cy="642240"/>
            </a:xfrm>
            <a:custGeom>
              <a:avLst/>
              <a:gdLst/>
              <a:ahLst/>
              <a:cxnLst/>
              <a:rect l="0" t="0" r="0" b="0"/>
              <a:pathLst>
                <a:path w="186256" h="642240">
                  <a:moveTo>
                    <a:pt x="0" y="0"/>
                  </a:moveTo>
                  <a:lnTo>
                    <a:pt x="16811" y="19151"/>
                  </a:lnTo>
                  <a:lnTo>
                    <a:pt x="56395" y="75501"/>
                  </a:lnTo>
                  <a:lnTo>
                    <a:pt x="105299" y="137695"/>
                  </a:lnTo>
                  <a:lnTo>
                    <a:pt x="138953" y="190326"/>
                  </a:lnTo>
                  <a:lnTo>
                    <a:pt x="162585" y="241406"/>
                  </a:lnTo>
                  <a:lnTo>
                    <a:pt x="178518" y="301583"/>
                  </a:lnTo>
                  <a:lnTo>
                    <a:pt x="186255" y="359979"/>
                  </a:lnTo>
                  <a:lnTo>
                    <a:pt x="185428" y="412377"/>
                  </a:lnTo>
                  <a:lnTo>
                    <a:pt x="169079" y="467112"/>
                  </a:lnTo>
                  <a:lnTo>
                    <a:pt x="144823" y="528666"/>
                  </a:lnTo>
                  <a:lnTo>
                    <a:pt x="122459" y="566084"/>
                  </a:lnTo>
                  <a:lnTo>
                    <a:pt x="73188" y="618519"/>
                  </a:lnTo>
                  <a:lnTo>
                    <a:pt x="31585" y="6422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3674445" y="1194268"/>
              <a:ext cx="200042" cy="879847"/>
            </a:xfrm>
            <a:custGeom>
              <a:avLst/>
              <a:gdLst/>
              <a:ahLst/>
              <a:cxnLst/>
              <a:rect l="0" t="0" r="0" b="0"/>
              <a:pathLst>
                <a:path w="200042" h="879847">
                  <a:moveTo>
                    <a:pt x="0" y="16509"/>
                  </a:moveTo>
                  <a:lnTo>
                    <a:pt x="37478" y="8176"/>
                  </a:lnTo>
                  <a:lnTo>
                    <a:pt x="94491" y="6414"/>
                  </a:lnTo>
                  <a:lnTo>
                    <a:pt x="152503" y="0"/>
                  </a:lnTo>
                  <a:lnTo>
                    <a:pt x="176574" y="2542"/>
                  </a:lnTo>
                  <a:lnTo>
                    <a:pt x="184396" y="8368"/>
                  </a:lnTo>
                  <a:lnTo>
                    <a:pt x="189611" y="16931"/>
                  </a:lnTo>
                  <a:lnTo>
                    <a:pt x="196951" y="51339"/>
                  </a:lnTo>
                  <a:lnTo>
                    <a:pt x="196006" y="91170"/>
                  </a:lnTo>
                  <a:lnTo>
                    <a:pt x="193569" y="117542"/>
                  </a:lnTo>
                  <a:lnTo>
                    <a:pt x="198417" y="169307"/>
                  </a:lnTo>
                  <a:lnTo>
                    <a:pt x="199560" y="221270"/>
                  </a:lnTo>
                  <a:lnTo>
                    <a:pt x="199899" y="281119"/>
                  </a:lnTo>
                  <a:lnTo>
                    <a:pt x="199999" y="343307"/>
                  </a:lnTo>
                  <a:lnTo>
                    <a:pt x="200029" y="399947"/>
                  </a:lnTo>
                  <a:lnTo>
                    <a:pt x="200039" y="461007"/>
                  </a:lnTo>
                  <a:lnTo>
                    <a:pt x="200041" y="509560"/>
                  </a:lnTo>
                  <a:lnTo>
                    <a:pt x="192806" y="569963"/>
                  </a:lnTo>
                  <a:lnTo>
                    <a:pt x="190164" y="626955"/>
                  </a:lnTo>
                  <a:lnTo>
                    <a:pt x="189642" y="683273"/>
                  </a:lnTo>
                  <a:lnTo>
                    <a:pt x="197863" y="745165"/>
                  </a:lnTo>
                  <a:lnTo>
                    <a:pt x="196277" y="782618"/>
                  </a:lnTo>
                  <a:lnTo>
                    <a:pt x="194022" y="793971"/>
                  </a:lnTo>
                  <a:lnTo>
                    <a:pt x="189010" y="802708"/>
                  </a:lnTo>
                  <a:lnTo>
                    <a:pt x="174082" y="815537"/>
                  </a:lnTo>
                  <a:lnTo>
                    <a:pt x="115383" y="840833"/>
                  </a:lnTo>
                  <a:lnTo>
                    <a:pt x="54781" y="867068"/>
                  </a:lnTo>
                  <a:lnTo>
                    <a:pt x="21057" y="87984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716767" y="2695295"/>
            <a:ext cx="4327213" cy="221099"/>
            <a:chOff x="4716767" y="2695295"/>
            <a:chExt cx="4327213" cy="221099"/>
          </a:xfrm>
        </p:grpSpPr>
        <p:sp>
          <p:nvSpPr>
            <p:cNvPr id="44" name="Freeform 43"/>
            <p:cNvSpPr/>
            <p:nvPr/>
          </p:nvSpPr>
          <p:spPr>
            <a:xfrm>
              <a:off x="7156605" y="2695295"/>
              <a:ext cx="13303" cy="189514"/>
            </a:xfrm>
            <a:custGeom>
              <a:avLst/>
              <a:gdLst/>
              <a:ahLst/>
              <a:cxnLst/>
              <a:rect l="0" t="0" r="0" b="0"/>
              <a:pathLst>
                <a:path w="13303" h="189514">
                  <a:moveTo>
                    <a:pt x="13302" y="0"/>
                  </a:moveTo>
                  <a:lnTo>
                    <a:pt x="2123" y="11178"/>
                  </a:lnTo>
                  <a:lnTo>
                    <a:pt x="0" y="17981"/>
                  </a:lnTo>
                  <a:lnTo>
                    <a:pt x="2177" y="69742"/>
                  </a:lnTo>
                  <a:lnTo>
                    <a:pt x="3825" y="122267"/>
                  </a:lnTo>
                  <a:lnTo>
                    <a:pt x="8804" y="155550"/>
                  </a:lnTo>
                  <a:lnTo>
                    <a:pt x="2773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517347" y="2695295"/>
              <a:ext cx="31587" cy="210571"/>
            </a:xfrm>
            <a:custGeom>
              <a:avLst/>
              <a:gdLst/>
              <a:ahLst/>
              <a:cxnLst/>
              <a:rect l="0" t="0" r="0" b="0"/>
              <a:pathLst>
                <a:path w="31587" h="210571">
                  <a:moveTo>
                    <a:pt x="0" y="0"/>
                  </a:moveTo>
                  <a:lnTo>
                    <a:pt x="0" y="58617"/>
                  </a:lnTo>
                  <a:lnTo>
                    <a:pt x="8333" y="118333"/>
                  </a:lnTo>
                  <a:lnTo>
                    <a:pt x="11893" y="143840"/>
                  </a:lnTo>
                  <a:lnTo>
                    <a:pt x="27002" y="185690"/>
                  </a:lnTo>
                  <a:lnTo>
                    <a:pt x="31586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906901" y="2705823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0" y="0"/>
                  </a:moveTo>
                  <a:lnTo>
                    <a:pt x="0" y="58617"/>
                  </a:lnTo>
                  <a:lnTo>
                    <a:pt x="8406" y="111621"/>
                  </a:lnTo>
                  <a:lnTo>
                    <a:pt x="19160" y="173494"/>
                  </a:lnTo>
                  <a:lnTo>
                    <a:pt x="21057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269809" y="2705823"/>
              <a:ext cx="16119" cy="210571"/>
            </a:xfrm>
            <a:custGeom>
              <a:avLst/>
              <a:gdLst/>
              <a:ahLst/>
              <a:cxnLst/>
              <a:rect l="0" t="0" r="0" b="0"/>
              <a:pathLst>
                <a:path w="16119" h="210571">
                  <a:moveTo>
                    <a:pt x="5590" y="0"/>
                  </a:moveTo>
                  <a:lnTo>
                    <a:pt x="0" y="16768"/>
                  </a:lnTo>
                  <a:lnTo>
                    <a:pt x="3273" y="69516"/>
                  </a:lnTo>
                  <a:lnTo>
                    <a:pt x="8252" y="123090"/>
                  </a:lnTo>
                  <a:lnTo>
                    <a:pt x="15082" y="183452"/>
                  </a:lnTo>
                  <a:lnTo>
                    <a:pt x="16118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627778" y="2705823"/>
              <a:ext cx="37177" cy="200043"/>
            </a:xfrm>
            <a:custGeom>
              <a:avLst/>
              <a:gdLst/>
              <a:ahLst/>
              <a:cxnLst/>
              <a:rect l="0" t="0" r="0" b="0"/>
              <a:pathLst>
                <a:path w="37177" h="200043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12138" y="86933"/>
                  </a:lnTo>
                  <a:lnTo>
                    <a:pt x="21571" y="146200"/>
                  </a:lnTo>
                  <a:lnTo>
                    <a:pt x="37176" y="2000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9012394" y="2705823"/>
              <a:ext cx="31586" cy="210571"/>
            </a:xfrm>
            <a:custGeom>
              <a:avLst/>
              <a:gdLst/>
              <a:ahLst/>
              <a:cxnLst/>
              <a:rect l="0" t="0" r="0" b="0"/>
              <a:pathLst>
                <a:path w="31586" h="210571">
                  <a:moveTo>
                    <a:pt x="0" y="0"/>
                  </a:moveTo>
                  <a:lnTo>
                    <a:pt x="11452" y="54145"/>
                  </a:lnTo>
                  <a:lnTo>
                    <a:pt x="24749" y="114681"/>
                  </a:lnTo>
                  <a:lnTo>
                    <a:pt x="30235" y="172219"/>
                  </a:lnTo>
                  <a:lnTo>
                    <a:pt x="31585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456403" y="2726880"/>
              <a:ext cx="18624" cy="168457"/>
            </a:xfrm>
            <a:custGeom>
              <a:avLst/>
              <a:gdLst/>
              <a:ahLst/>
              <a:cxnLst/>
              <a:rect l="0" t="0" r="0" b="0"/>
              <a:pathLst>
                <a:path w="18624" h="168457">
                  <a:moveTo>
                    <a:pt x="18623" y="0"/>
                  </a:moveTo>
                  <a:lnTo>
                    <a:pt x="1834" y="55045"/>
                  </a:lnTo>
                  <a:lnTo>
                    <a:pt x="0" y="91829"/>
                  </a:lnTo>
                  <a:lnTo>
                    <a:pt x="6149" y="136293"/>
                  </a:lnTo>
                  <a:lnTo>
                    <a:pt x="8094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077137" y="2726880"/>
              <a:ext cx="13511" cy="168457"/>
            </a:xfrm>
            <a:custGeom>
              <a:avLst/>
              <a:gdLst/>
              <a:ahLst/>
              <a:cxnLst/>
              <a:rect l="0" t="0" r="0" b="0"/>
              <a:pathLst>
                <a:path w="13511" h="168457">
                  <a:moveTo>
                    <a:pt x="8334" y="0"/>
                  </a:moveTo>
                  <a:lnTo>
                    <a:pt x="0" y="37479"/>
                  </a:lnTo>
                  <a:lnTo>
                    <a:pt x="1576" y="72326"/>
                  </a:lnTo>
                  <a:lnTo>
                    <a:pt x="13510" y="126161"/>
                  </a:lnTo>
                  <a:lnTo>
                    <a:pt x="8334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674860" y="2726880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10529" y="0"/>
                  </a:moveTo>
                  <a:lnTo>
                    <a:pt x="7409" y="42692"/>
                  </a:lnTo>
                  <a:lnTo>
                    <a:pt x="975" y="103239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306362" y="2716352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21057" y="0"/>
                  </a:moveTo>
                  <a:lnTo>
                    <a:pt x="13822" y="27556"/>
                  </a:lnTo>
                  <a:lnTo>
                    <a:pt x="8060" y="80659"/>
                  </a:lnTo>
                  <a:lnTo>
                    <a:pt x="2388" y="11475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90507" y="2716352"/>
              <a:ext cx="31587" cy="178985"/>
            </a:xfrm>
            <a:custGeom>
              <a:avLst/>
              <a:gdLst/>
              <a:ahLst/>
              <a:cxnLst/>
              <a:rect l="0" t="0" r="0" b="0"/>
              <a:pathLst>
                <a:path w="31587" h="178985">
                  <a:moveTo>
                    <a:pt x="31586" y="0"/>
                  </a:moveTo>
                  <a:lnTo>
                    <a:pt x="23253" y="37478"/>
                  </a:lnTo>
                  <a:lnTo>
                    <a:pt x="15902" y="88901"/>
                  </a:lnTo>
                  <a:lnTo>
                    <a:pt x="2903" y="151842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716767" y="2737409"/>
              <a:ext cx="52643" cy="178985"/>
            </a:xfrm>
            <a:custGeom>
              <a:avLst/>
              <a:gdLst/>
              <a:ahLst/>
              <a:cxnLst/>
              <a:rect l="0" t="0" r="0" b="0"/>
              <a:pathLst>
                <a:path w="52643" h="178985">
                  <a:moveTo>
                    <a:pt x="52642" y="0"/>
                  </a:moveTo>
                  <a:lnTo>
                    <a:pt x="50302" y="40858"/>
                  </a:lnTo>
                  <a:lnTo>
                    <a:pt x="32856" y="95201"/>
                  </a:lnTo>
                  <a:lnTo>
                    <a:pt x="14205" y="15426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706653" y="2242570"/>
            <a:ext cx="157928" cy="273741"/>
            <a:chOff x="6706653" y="2242570"/>
            <a:chExt cx="157928" cy="273741"/>
          </a:xfrm>
        </p:grpSpPr>
        <p:sp>
          <p:nvSpPr>
            <p:cNvPr id="57" name="Freeform 56"/>
            <p:cNvSpPr/>
            <p:nvPr/>
          </p:nvSpPr>
          <p:spPr>
            <a:xfrm>
              <a:off x="6717181" y="2516310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88782" y="0"/>
                  </a:lnTo>
                  <a:lnTo>
                    <a:pt x="26971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706653" y="2242570"/>
              <a:ext cx="147400" cy="21057"/>
            </a:xfrm>
            <a:custGeom>
              <a:avLst/>
              <a:gdLst/>
              <a:ahLst/>
              <a:cxnLst/>
              <a:rect l="0" t="0" r="0" b="0"/>
              <a:pathLst>
                <a:path w="147400" h="21057">
                  <a:moveTo>
                    <a:pt x="147399" y="21056"/>
                  </a:moveTo>
                  <a:lnTo>
                    <a:pt x="109920" y="12723"/>
                  </a:lnTo>
                  <a:lnTo>
                    <a:pt x="58497" y="537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59"/>
          <p:cNvSpPr/>
          <p:nvPr/>
        </p:nvSpPr>
        <p:spPr>
          <a:xfrm>
            <a:off x="6685595" y="1958300"/>
            <a:ext cx="189515" cy="10530"/>
          </a:xfrm>
          <a:custGeom>
            <a:avLst/>
            <a:gdLst/>
            <a:ahLst/>
            <a:cxnLst/>
            <a:rect l="0" t="0" r="0" b="0"/>
            <a:pathLst>
              <a:path w="189515" h="10530">
                <a:moveTo>
                  <a:pt x="189514" y="10529"/>
                </a:moveTo>
                <a:lnTo>
                  <a:pt x="146822" y="7409"/>
                </a:lnTo>
                <a:lnTo>
                  <a:pt x="86276" y="976"/>
                </a:lnTo>
                <a:lnTo>
                  <a:pt x="34417" y="19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reeform 60"/>
          <p:cNvSpPr/>
          <p:nvPr/>
        </p:nvSpPr>
        <p:spPr>
          <a:xfrm>
            <a:off x="6685595" y="1652974"/>
            <a:ext cx="200043" cy="10529"/>
          </a:xfrm>
          <a:custGeom>
            <a:avLst/>
            <a:gdLst/>
            <a:ahLst/>
            <a:cxnLst/>
            <a:rect l="0" t="0" r="0" b="0"/>
            <a:pathLst>
              <a:path w="200043" h="10529">
                <a:moveTo>
                  <a:pt x="200042" y="10528"/>
                </a:moveTo>
                <a:lnTo>
                  <a:pt x="141425" y="10528"/>
                </a:lnTo>
                <a:lnTo>
                  <a:pt x="81709" y="2195"/>
                </a:lnTo>
                <a:lnTo>
                  <a:pt x="18386" y="289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6643482" y="1347647"/>
            <a:ext cx="252684" cy="10530"/>
          </a:xfrm>
          <a:custGeom>
            <a:avLst/>
            <a:gdLst/>
            <a:ahLst/>
            <a:cxnLst/>
            <a:rect l="0" t="0" r="0" b="0"/>
            <a:pathLst>
              <a:path w="252684" h="10530">
                <a:moveTo>
                  <a:pt x="252683" y="10529"/>
                </a:moveTo>
                <a:lnTo>
                  <a:pt x="215205" y="2195"/>
                </a:lnTo>
                <a:lnTo>
                  <a:pt x="180358" y="3770"/>
                </a:lnTo>
                <a:lnTo>
                  <a:pt x="118116" y="9639"/>
                </a:lnTo>
                <a:lnTo>
                  <a:pt x="66052" y="7233"/>
                </a:lnTo>
                <a:lnTo>
                  <a:pt x="32439" y="214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Freeform 62"/>
          <p:cNvSpPr/>
          <p:nvPr/>
        </p:nvSpPr>
        <p:spPr>
          <a:xfrm>
            <a:off x="6664538" y="1021264"/>
            <a:ext cx="231628" cy="10529"/>
          </a:xfrm>
          <a:custGeom>
            <a:avLst/>
            <a:gdLst/>
            <a:ahLst/>
            <a:cxnLst/>
            <a:rect l="0" t="0" r="0" b="0"/>
            <a:pathLst>
              <a:path w="231628" h="10529">
                <a:moveTo>
                  <a:pt x="231627" y="10528"/>
                </a:moveTo>
                <a:lnTo>
                  <a:pt x="182697" y="10528"/>
                </a:lnTo>
                <a:lnTo>
                  <a:pt x="123567" y="10528"/>
                </a:lnTo>
                <a:lnTo>
                  <a:pt x="66826" y="3293"/>
                </a:lnTo>
                <a:lnTo>
                  <a:pt x="19916" y="65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Freeform 63"/>
          <p:cNvSpPr/>
          <p:nvPr/>
        </p:nvSpPr>
        <p:spPr>
          <a:xfrm>
            <a:off x="6685595" y="3116435"/>
            <a:ext cx="189515" cy="21058"/>
          </a:xfrm>
          <a:custGeom>
            <a:avLst/>
            <a:gdLst/>
            <a:ahLst/>
            <a:cxnLst/>
            <a:rect l="0" t="0" r="0" b="0"/>
            <a:pathLst>
              <a:path w="189515" h="21058">
                <a:moveTo>
                  <a:pt x="189514" y="21057"/>
                </a:moveTo>
                <a:lnTo>
                  <a:pt x="146822" y="17938"/>
                </a:lnTo>
                <a:lnTo>
                  <a:pt x="92341" y="4269"/>
                </a:lnTo>
                <a:lnTo>
                  <a:pt x="35962" y="843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64"/>
          <p:cNvSpPr/>
          <p:nvPr/>
        </p:nvSpPr>
        <p:spPr>
          <a:xfrm>
            <a:off x="6643482" y="3432290"/>
            <a:ext cx="200042" cy="31586"/>
          </a:xfrm>
          <a:custGeom>
            <a:avLst/>
            <a:gdLst/>
            <a:ahLst/>
            <a:cxnLst/>
            <a:rect l="0" t="0" r="0" b="0"/>
            <a:pathLst>
              <a:path w="200042" h="31586">
                <a:moveTo>
                  <a:pt x="200041" y="31585"/>
                </a:moveTo>
                <a:lnTo>
                  <a:pt x="137761" y="14797"/>
                </a:lnTo>
                <a:lnTo>
                  <a:pt x="75434" y="5501"/>
                </a:lnTo>
                <a:lnTo>
                  <a:pt x="19191" y="72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Freeform 65"/>
          <p:cNvSpPr/>
          <p:nvPr/>
        </p:nvSpPr>
        <p:spPr>
          <a:xfrm>
            <a:off x="6675067" y="3774575"/>
            <a:ext cx="168457" cy="15685"/>
          </a:xfrm>
          <a:custGeom>
            <a:avLst/>
            <a:gdLst/>
            <a:ahLst/>
            <a:cxnLst/>
            <a:rect l="0" t="0" r="0" b="0"/>
            <a:pathLst>
              <a:path w="168457" h="15685">
                <a:moveTo>
                  <a:pt x="168456" y="15684"/>
                </a:moveTo>
                <a:lnTo>
                  <a:pt x="130978" y="7350"/>
                </a:lnTo>
                <a:lnTo>
                  <a:pt x="73966" y="0"/>
                </a:lnTo>
                <a:lnTo>
                  <a:pt x="18189" y="3668"/>
                </a:lnTo>
                <a:lnTo>
                  <a:pt x="0" y="515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6643482" y="4085057"/>
            <a:ext cx="231628" cy="534623"/>
            <a:chOff x="6643482" y="4085057"/>
            <a:chExt cx="231628" cy="534623"/>
          </a:xfrm>
        </p:grpSpPr>
        <p:sp>
          <p:nvSpPr>
            <p:cNvPr id="67" name="Freeform 66"/>
            <p:cNvSpPr/>
            <p:nvPr/>
          </p:nvSpPr>
          <p:spPr>
            <a:xfrm>
              <a:off x="6685595" y="4085057"/>
              <a:ext cx="168458" cy="10529"/>
            </a:xfrm>
            <a:custGeom>
              <a:avLst/>
              <a:gdLst/>
              <a:ahLst/>
              <a:cxnLst/>
              <a:rect l="0" t="0" r="0" b="0"/>
              <a:pathLst>
                <a:path w="168458" h="10529">
                  <a:moveTo>
                    <a:pt x="168457" y="10528"/>
                  </a:moveTo>
                  <a:lnTo>
                    <a:pt x="109840" y="10528"/>
                  </a:lnTo>
                  <a:lnTo>
                    <a:pt x="50123" y="21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675067" y="4337741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83274" y="5589"/>
                  </a:lnTo>
                  <a:lnTo>
                    <a:pt x="165683" y="5213"/>
                  </a:lnTo>
                  <a:lnTo>
                    <a:pt x="105874" y="686"/>
                  </a:lnTo>
                  <a:lnTo>
                    <a:pt x="43963" y="325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643482" y="4590425"/>
              <a:ext cx="231628" cy="29255"/>
            </a:xfrm>
            <a:custGeom>
              <a:avLst/>
              <a:gdLst/>
              <a:ahLst/>
              <a:cxnLst/>
              <a:rect l="0" t="0" r="0" b="0"/>
              <a:pathLst>
                <a:path w="231628" h="29255">
                  <a:moveTo>
                    <a:pt x="231627" y="0"/>
                  </a:moveTo>
                  <a:lnTo>
                    <a:pt x="213645" y="15641"/>
                  </a:lnTo>
                  <a:lnTo>
                    <a:pt x="196729" y="23719"/>
                  </a:lnTo>
                  <a:lnTo>
                    <a:pt x="161885" y="29254"/>
                  </a:lnTo>
                  <a:lnTo>
                    <a:pt x="99567" y="19825"/>
                  </a:lnTo>
                  <a:lnTo>
                    <a:pt x="39555" y="1236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190964" y="2937450"/>
            <a:ext cx="1928106" cy="252685"/>
            <a:chOff x="7190964" y="2937450"/>
            <a:chExt cx="1928106" cy="252685"/>
          </a:xfrm>
        </p:grpSpPr>
        <p:sp>
          <p:nvSpPr>
            <p:cNvPr id="71" name="Freeform 70"/>
            <p:cNvSpPr/>
            <p:nvPr/>
          </p:nvSpPr>
          <p:spPr>
            <a:xfrm>
              <a:off x="7190964" y="2937450"/>
              <a:ext cx="31586" cy="157929"/>
            </a:xfrm>
            <a:custGeom>
              <a:avLst/>
              <a:gdLst/>
              <a:ahLst/>
              <a:cxnLst/>
              <a:rect l="0" t="0" r="0" b="0"/>
              <a:pathLst>
                <a:path w="31586" h="157929">
                  <a:moveTo>
                    <a:pt x="0" y="0"/>
                  </a:moveTo>
                  <a:lnTo>
                    <a:pt x="5588" y="62093"/>
                  </a:lnTo>
                  <a:lnTo>
                    <a:pt x="21330" y="124005"/>
                  </a:lnTo>
                  <a:lnTo>
                    <a:pt x="31585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7438058" y="2964199"/>
              <a:ext cx="131932" cy="186843"/>
            </a:xfrm>
            <a:custGeom>
              <a:avLst/>
              <a:gdLst/>
              <a:ahLst/>
              <a:cxnLst/>
              <a:rect l="0" t="0" r="0" b="0"/>
              <a:pathLst>
                <a:path w="131932" h="186843">
                  <a:moveTo>
                    <a:pt x="5589" y="57479"/>
                  </a:moveTo>
                  <a:lnTo>
                    <a:pt x="0" y="40712"/>
                  </a:lnTo>
                  <a:lnTo>
                    <a:pt x="3495" y="23121"/>
                  </a:lnTo>
                  <a:lnTo>
                    <a:pt x="7703" y="13517"/>
                  </a:lnTo>
                  <a:lnTo>
                    <a:pt x="15187" y="7114"/>
                  </a:lnTo>
                  <a:lnTo>
                    <a:pt x="35981" y="0"/>
                  </a:lnTo>
                  <a:lnTo>
                    <a:pt x="57702" y="3077"/>
                  </a:lnTo>
                  <a:lnTo>
                    <a:pt x="77884" y="13413"/>
                  </a:lnTo>
                  <a:lnTo>
                    <a:pt x="94652" y="29706"/>
                  </a:lnTo>
                  <a:lnTo>
                    <a:pt x="103665" y="51764"/>
                  </a:lnTo>
                  <a:lnTo>
                    <a:pt x="109451" y="104054"/>
                  </a:lnTo>
                  <a:lnTo>
                    <a:pt x="104863" y="139909"/>
                  </a:lnTo>
                  <a:lnTo>
                    <a:pt x="96114" y="158846"/>
                  </a:lnTo>
                  <a:lnTo>
                    <a:pt x="90506" y="167171"/>
                  </a:lnTo>
                  <a:lnTo>
                    <a:pt x="74915" y="179541"/>
                  </a:lnTo>
                  <a:lnTo>
                    <a:pt x="65845" y="184477"/>
                  </a:lnTo>
                  <a:lnTo>
                    <a:pt x="46407" y="186842"/>
                  </a:lnTo>
                  <a:lnTo>
                    <a:pt x="36311" y="185835"/>
                  </a:lnTo>
                  <a:lnTo>
                    <a:pt x="31920" y="181654"/>
                  </a:lnTo>
                  <a:lnTo>
                    <a:pt x="31331" y="175358"/>
                  </a:lnTo>
                  <a:lnTo>
                    <a:pt x="36918" y="160173"/>
                  </a:lnTo>
                  <a:lnTo>
                    <a:pt x="66142" y="124281"/>
                  </a:lnTo>
                  <a:lnTo>
                    <a:pt x="108796" y="100534"/>
                  </a:lnTo>
                  <a:lnTo>
                    <a:pt x="131931" y="890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822673" y="2989544"/>
              <a:ext cx="137161" cy="200591"/>
            </a:xfrm>
            <a:custGeom>
              <a:avLst/>
              <a:gdLst/>
              <a:ahLst/>
              <a:cxnLst/>
              <a:rect l="0" t="0" r="0" b="0"/>
              <a:pathLst>
                <a:path w="137161" h="200591">
                  <a:moveTo>
                    <a:pt x="0" y="21606"/>
                  </a:moveTo>
                  <a:lnTo>
                    <a:pt x="11179" y="4838"/>
                  </a:lnTo>
                  <a:lnTo>
                    <a:pt x="17981" y="1069"/>
                  </a:lnTo>
                  <a:lnTo>
                    <a:pt x="34897" y="0"/>
                  </a:lnTo>
                  <a:lnTo>
                    <a:pt x="64153" y="5976"/>
                  </a:lnTo>
                  <a:lnTo>
                    <a:pt x="72014" y="11186"/>
                  </a:lnTo>
                  <a:lnTo>
                    <a:pt x="83869" y="26333"/>
                  </a:lnTo>
                  <a:lnTo>
                    <a:pt x="85159" y="34116"/>
                  </a:lnTo>
                  <a:lnTo>
                    <a:pt x="83679" y="41645"/>
                  </a:lnTo>
                  <a:lnTo>
                    <a:pt x="70417" y="63418"/>
                  </a:lnTo>
                  <a:lnTo>
                    <a:pt x="64492" y="70538"/>
                  </a:lnTo>
                  <a:lnTo>
                    <a:pt x="65222" y="76454"/>
                  </a:lnTo>
                  <a:lnTo>
                    <a:pt x="70387" y="81568"/>
                  </a:lnTo>
                  <a:lnTo>
                    <a:pt x="131705" y="114745"/>
                  </a:lnTo>
                  <a:lnTo>
                    <a:pt x="135766" y="122303"/>
                  </a:lnTo>
                  <a:lnTo>
                    <a:pt x="137160" y="140059"/>
                  </a:lnTo>
                  <a:lnTo>
                    <a:pt x="133554" y="148538"/>
                  </a:lnTo>
                  <a:lnTo>
                    <a:pt x="120189" y="164198"/>
                  </a:lnTo>
                  <a:lnTo>
                    <a:pt x="92933" y="180579"/>
                  </a:lnTo>
                  <a:lnTo>
                    <a:pt x="31447" y="191933"/>
                  </a:lnTo>
                  <a:lnTo>
                    <a:pt x="10529" y="20059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328042" y="2979564"/>
              <a:ext cx="21057" cy="115815"/>
            </a:xfrm>
            <a:custGeom>
              <a:avLst/>
              <a:gdLst/>
              <a:ahLst/>
              <a:cxnLst/>
              <a:rect l="0" t="0" r="0" b="0"/>
              <a:pathLst>
                <a:path w="21057" h="115815">
                  <a:moveTo>
                    <a:pt x="0" y="0"/>
                  </a:moveTo>
                  <a:lnTo>
                    <a:pt x="14654" y="53028"/>
                  </a:lnTo>
                  <a:lnTo>
                    <a:pt x="21056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201700" y="3011150"/>
              <a:ext cx="126343" cy="59812"/>
            </a:xfrm>
            <a:custGeom>
              <a:avLst/>
              <a:gdLst/>
              <a:ahLst/>
              <a:cxnLst/>
              <a:rect l="0" t="0" r="0" b="0"/>
              <a:pathLst>
                <a:path w="126343" h="59812">
                  <a:moveTo>
                    <a:pt x="126342" y="31585"/>
                  </a:moveTo>
                  <a:lnTo>
                    <a:pt x="71297" y="55610"/>
                  </a:lnTo>
                  <a:lnTo>
                    <a:pt x="46505" y="59811"/>
                  </a:lnTo>
                  <a:lnTo>
                    <a:pt x="36852" y="57421"/>
                  </a:lnTo>
                  <a:lnTo>
                    <a:pt x="29247" y="52319"/>
                  </a:lnTo>
                  <a:lnTo>
                    <a:pt x="17678" y="372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579749" y="2969036"/>
              <a:ext cx="115127" cy="168457"/>
            </a:xfrm>
            <a:custGeom>
              <a:avLst/>
              <a:gdLst/>
              <a:ahLst/>
              <a:cxnLst/>
              <a:rect l="0" t="0" r="0" b="0"/>
              <a:pathLst>
                <a:path w="115127" h="168457">
                  <a:moveTo>
                    <a:pt x="85205" y="0"/>
                  </a:moveTo>
                  <a:lnTo>
                    <a:pt x="32499" y="19128"/>
                  </a:lnTo>
                  <a:lnTo>
                    <a:pt x="16546" y="30338"/>
                  </a:lnTo>
                  <a:lnTo>
                    <a:pt x="4777" y="46239"/>
                  </a:lnTo>
                  <a:lnTo>
                    <a:pt x="0" y="55392"/>
                  </a:lnTo>
                  <a:lnTo>
                    <a:pt x="326" y="62664"/>
                  </a:lnTo>
                  <a:lnTo>
                    <a:pt x="4052" y="68683"/>
                  </a:lnTo>
                  <a:lnTo>
                    <a:pt x="10046" y="73864"/>
                  </a:lnTo>
                  <a:lnTo>
                    <a:pt x="17551" y="76149"/>
                  </a:lnTo>
                  <a:lnTo>
                    <a:pt x="70533" y="79842"/>
                  </a:lnTo>
                  <a:lnTo>
                    <a:pt x="105034" y="94107"/>
                  </a:lnTo>
                  <a:lnTo>
                    <a:pt x="111291" y="101342"/>
                  </a:lnTo>
                  <a:lnTo>
                    <a:pt x="114294" y="109676"/>
                  </a:lnTo>
                  <a:lnTo>
                    <a:pt x="115126" y="118741"/>
                  </a:lnTo>
                  <a:lnTo>
                    <a:pt x="109811" y="135052"/>
                  </a:lnTo>
                  <a:lnTo>
                    <a:pt x="105118" y="142677"/>
                  </a:lnTo>
                  <a:lnTo>
                    <a:pt x="90545" y="154269"/>
                  </a:lnTo>
                  <a:lnTo>
                    <a:pt x="72370" y="162151"/>
                  </a:lnTo>
                  <a:lnTo>
                    <a:pt x="32562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987216" y="2947979"/>
              <a:ext cx="131854" cy="172762"/>
            </a:xfrm>
            <a:custGeom>
              <a:avLst/>
              <a:gdLst/>
              <a:ahLst/>
              <a:cxnLst/>
              <a:rect l="0" t="0" r="0" b="0"/>
              <a:pathLst>
                <a:path w="131854" h="172762">
                  <a:moveTo>
                    <a:pt x="46234" y="0"/>
                  </a:moveTo>
                  <a:lnTo>
                    <a:pt x="36660" y="24046"/>
                  </a:lnTo>
                  <a:lnTo>
                    <a:pt x="12420" y="65182"/>
                  </a:lnTo>
                  <a:lnTo>
                    <a:pt x="991" y="95352"/>
                  </a:lnTo>
                  <a:lnTo>
                    <a:pt x="0" y="116078"/>
                  </a:lnTo>
                  <a:lnTo>
                    <a:pt x="4629" y="136988"/>
                  </a:lnTo>
                  <a:lnTo>
                    <a:pt x="14485" y="157980"/>
                  </a:lnTo>
                  <a:lnTo>
                    <a:pt x="22729" y="164981"/>
                  </a:lnTo>
                  <a:lnTo>
                    <a:pt x="44366" y="172761"/>
                  </a:lnTo>
                  <a:lnTo>
                    <a:pt x="82855" y="171551"/>
                  </a:lnTo>
                  <a:lnTo>
                    <a:pt x="103845" y="163593"/>
                  </a:lnTo>
                  <a:lnTo>
                    <a:pt x="112717" y="158195"/>
                  </a:lnTo>
                  <a:lnTo>
                    <a:pt x="125695" y="142838"/>
                  </a:lnTo>
                  <a:lnTo>
                    <a:pt x="130794" y="133830"/>
                  </a:lnTo>
                  <a:lnTo>
                    <a:pt x="131853" y="125485"/>
                  </a:lnTo>
                  <a:lnTo>
                    <a:pt x="126792" y="109973"/>
                  </a:lnTo>
                  <a:lnTo>
                    <a:pt x="119826" y="104901"/>
                  </a:lnTo>
                  <a:lnTo>
                    <a:pt x="99609" y="99265"/>
                  </a:lnTo>
                  <a:lnTo>
                    <a:pt x="67508" y="101682"/>
                  </a:lnTo>
                  <a:lnTo>
                    <a:pt x="27560" y="120214"/>
                  </a:lnTo>
                  <a:lnTo>
                    <a:pt x="4121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6390798" y="968621"/>
            <a:ext cx="221099" cy="1589804"/>
            <a:chOff x="6390798" y="968621"/>
            <a:chExt cx="221099" cy="1589804"/>
          </a:xfrm>
        </p:grpSpPr>
        <p:sp>
          <p:nvSpPr>
            <p:cNvPr id="79" name="Freeform 78"/>
            <p:cNvSpPr/>
            <p:nvPr/>
          </p:nvSpPr>
          <p:spPr>
            <a:xfrm>
              <a:off x="6517140" y="2463668"/>
              <a:ext cx="52643" cy="94757"/>
            </a:xfrm>
            <a:custGeom>
              <a:avLst/>
              <a:gdLst/>
              <a:ahLst/>
              <a:cxnLst/>
              <a:rect l="0" t="0" r="0" b="0"/>
              <a:pathLst>
                <a:path w="52643" h="94757">
                  <a:moveTo>
                    <a:pt x="0" y="0"/>
                  </a:moveTo>
                  <a:lnTo>
                    <a:pt x="34328" y="60873"/>
                  </a:lnTo>
                  <a:lnTo>
                    <a:pt x="47215" y="80427"/>
                  </a:lnTo>
                  <a:lnTo>
                    <a:pt x="52642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482536" y="2260942"/>
              <a:ext cx="129361" cy="108787"/>
            </a:xfrm>
            <a:custGeom>
              <a:avLst/>
              <a:gdLst/>
              <a:ahLst/>
              <a:cxnLst/>
              <a:rect l="0" t="0" r="0" b="0"/>
              <a:pathLst>
                <a:path w="129361" h="108787">
                  <a:moveTo>
                    <a:pt x="13547" y="65856"/>
                  </a:moveTo>
                  <a:lnTo>
                    <a:pt x="2368" y="49088"/>
                  </a:lnTo>
                  <a:lnTo>
                    <a:pt x="0" y="31497"/>
                  </a:lnTo>
                  <a:lnTo>
                    <a:pt x="1006" y="21893"/>
                  </a:lnTo>
                  <a:lnTo>
                    <a:pt x="5186" y="14320"/>
                  </a:lnTo>
                  <a:lnTo>
                    <a:pt x="19190" y="2787"/>
                  </a:lnTo>
                  <a:lnTo>
                    <a:pt x="37112" y="0"/>
                  </a:lnTo>
                  <a:lnTo>
                    <a:pt x="77213" y="7744"/>
                  </a:lnTo>
                  <a:lnTo>
                    <a:pt x="85237" y="13076"/>
                  </a:lnTo>
                  <a:lnTo>
                    <a:pt x="97272" y="28360"/>
                  </a:lnTo>
                  <a:lnTo>
                    <a:pt x="110624" y="56695"/>
                  </a:lnTo>
                  <a:lnTo>
                    <a:pt x="111021" y="66768"/>
                  </a:lnTo>
                  <a:lnTo>
                    <a:pt x="105222" y="87318"/>
                  </a:lnTo>
                  <a:lnTo>
                    <a:pt x="91726" y="101911"/>
                  </a:lnTo>
                  <a:lnTo>
                    <a:pt x="83213" y="107440"/>
                  </a:lnTo>
                  <a:lnTo>
                    <a:pt x="75199" y="108786"/>
                  </a:lnTo>
                  <a:lnTo>
                    <a:pt x="67516" y="107344"/>
                  </a:lnTo>
                  <a:lnTo>
                    <a:pt x="60056" y="104043"/>
                  </a:lnTo>
                  <a:lnTo>
                    <a:pt x="56251" y="97163"/>
                  </a:lnTo>
                  <a:lnTo>
                    <a:pt x="55143" y="77040"/>
                  </a:lnTo>
                  <a:lnTo>
                    <a:pt x="61669" y="58738"/>
                  </a:lnTo>
                  <a:lnTo>
                    <a:pt x="66685" y="50582"/>
                  </a:lnTo>
                  <a:lnTo>
                    <a:pt x="81618" y="38400"/>
                  </a:lnTo>
                  <a:lnTo>
                    <a:pt x="129360" y="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406265" y="1987808"/>
              <a:ext cx="130632" cy="138949"/>
            </a:xfrm>
            <a:custGeom>
              <a:avLst/>
              <a:gdLst/>
              <a:ahLst/>
              <a:cxnLst/>
              <a:rect l="0" t="0" r="0" b="0"/>
              <a:pathLst>
                <a:path w="130632" h="138949">
                  <a:moveTo>
                    <a:pt x="5590" y="54720"/>
                  </a:moveTo>
                  <a:lnTo>
                    <a:pt x="0" y="37953"/>
                  </a:lnTo>
                  <a:lnTo>
                    <a:pt x="693" y="30674"/>
                  </a:lnTo>
                  <a:lnTo>
                    <a:pt x="7703" y="16347"/>
                  </a:lnTo>
                  <a:lnTo>
                    <a:pt x="21737" y="5300"/>
                  </a:lnTo>
                  <a:lnTo>
                    <a:pt x="30393" y="716"/>
                  </a:lnTo>
                  <a:lnTo>
                    <a:pt x="38503" y="0"/>
                  </a:lnTo>
                  <a:lnTo>
                    <a:pt x="53753" y="5444"/>
                  </a:lnTo>
                  <a:lnTo>
                    <a:pt x="58755" y="12510"/>
                  </a:lnTo>
                  <a:lnTo>
                    <a:pt x="64314" y="32841"/>
                  </a:lnTo>
                  <a:lnTo>
                    <a:pt x="70475" y="40134"/>
                  </a:lnTo>
                  <a:lnTo>
                    <a:pt x="121397" y="58389"/>
                  </a:lnTo>
                  <a:lnTo>
                    <a:pt x="127249" y="65355"/>
                  </a:lnTo>
                  <a:lnTo>
                    <a:pt x="129980" y="74678"/>
                  </a:lnTo>
                  <a:lnTo>
                    <a:pt x="130631" y="85573"/>
                  </a:lnTo>
                  <a:lnTo>
                    <a:pt x="125114" y="103917"/>
                  </a:lnTo>
                  <a:lnTo>
                    <a:pt x="120368" y="112085"/>
                  </a:lnTo>
                  <a:lnTo>
                    <a:pt x="105735" y="124279"/>
                  </a:lnTo>
                  <a:lnTo>
                    <a:pt x="84006" y="134602"/>
                  </a:lnTo>
                  <a:lnTo>
                    <a:pt x="68761" y="13894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496083" y="1642445"/>
              <a:ext cx="63171" cy="126343"/>
            </a:xfrm>
            <a:custGeom>
              <a:avLst/>
              <a:gdLst/>
              <a:ahLst/>
              <a:cxnLst/>
              <a:rect l="0" t="0" r="0" b="0"/>
              <a:pathLst>
                <a:path w="63171" h="126343">
                  <a:moveTo>
                    <a:pt x="0" y="0"/>
                  </a:moveTo>
                  <a:lnTo>
                    <a:pt x="20243" y="43963"/>
                  </a:lnTo>
                  <a:lnTo>
                    <a:pt x="54308" y="105447"/>
                  </a:lnTo>
                  <a:lnTo>
                    <a:pt x="6317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390798" y="1695088"/>
              <a:ext cx="115814" cy="48849"/>
            </a:xfrm>
            <a:custGeom>
              <a:avLst/>
              <a:gdLst/>
              <a:ahLst/>
              <a:cxnLst/>
              <a:rect l="0" t="0" r="0" b="0"/>
              <a:pathLst>
                <a:path w="115814" h="48849">
                  <a:moveTo>
                    <a:pt x="115813" y="10528"/>
                  </a:moveTo>
                  <a:lnTo>
                    <a:pt x="80915" y="39837"/>
                  </a:lnTo>
                  <a:lnTo>
                    <a:pt x="58580" y="46951"/>
                  </a:lnTo>
                  <a:lnTo>
                    <a:pt x="46072" y="48848"/>
                  </a:lnTo>
                  <a:lnTo>
                    <a:pt x="36564" y="46603"/>
                  </a:lnTo>
                  <a:lnTo>
                    <a:pt x="29055" y="415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6420017" y="1263419"/>
              <a:ext cx="120219" cy="189514"/>
            </a:xfrm>
            <a:custGeom>
              <a:avLst/>
              <a:gdLst/>
              <a:ahLst/>
              <a:cxnLst/>
              <a:rect l="0" t="0" r="0" b="0"/>
              <a:pathLst>
                <a:path w="120219" h="189514">
                  <a:moveTo>
                    <a:pt x="44480" y="0"/>
                  </a:moveTo>
                  <a:lnTo>
                    <a:pt x="9733" y="37087"/>
                  </a:lnTo>
                  <a:lnTo>
                    <a:pt x="571" y="55088"/>
                  </a:lnTo>
                  <a:lnTo>
                    <a:pt x="0" y="63631"/>
                  </a:lnTo>
                  <a:lnTo>
                    <a:pt x="5603" y="79363"/>
                  </a:lnTo>
                  <a:lnTo>
                    <a:pt x="21913" y="101374"/>
                  </a:lnTo>
                  <a:lnTo>
                    <a:pt x="28266" y="102678"/>
                  </a:lnTo>
                  <a:lnTo>
                    <a:pt x="34840" y="100037"/>
                  </a:lnTo>
                  <a:lnTo>
                    <a:pt x="58392" y="85793"/>
                  </a:lnTo>
                  <a:lnTo>
                    <a:pt x="67792" y="81762"/>
                  </a:lnTo>
                  <a:lnTo>
                    <a:pt x="87596" y="80402"/>
                  </a:lnTo>
                  <a:lnTo>
                    <a:pt x="97791" y="81678"/>
                  </a:lnTo>
                  <a:lnTo>
                    <a:pt x="105757" y="86037"/>
                  </a:lnTo>
                  <a:lnTo>
                    <a:pt x="117728" y="100240"/>
                  </a:lnTo>
                  <a:lnTo>
                    <a:pt x="120218" y="108941"/>
                  </a:lnTo>
                  <a:lnTo>
                    <a:pt x="119865" y="127967"/>
                  </a:lnTo>
                  <a:lnTo>
                    <a:pt x="112690" y="145002"/>
                  </a:lnTo>
                  <a:lnTo>
                    <a:pt x="107500" y="152820"/>
                  </a:lnTo>
                  <a:lnTo>
                    <a:pt x="92376" y="164626"/>
                  </a:lnTo>
                  <a:lnTo>
                    <a:pt x="4448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6392546" y="968621"/>
              <a:ext cx="125214" cy="160957"/>
            </a:xfrm>
            <a:custGeom>
              <a:avLst/>
              <a:gdLst/>
              <a:ahLst/>
              <a:cxnLst/>
              <a:rect l="0" t="0" r="0" b="0"/>
              <a:pathLst>
                <a:path w="125214" h="160957">
                  <a:moveTo>
                    <a:pt x="19309" y="0"/>
                  </a:moveTo>
                  <a:lnTo>
                    <a:pt x="8130" y="11179"/>
                  </a:lnTo>
                  <a:lnTo>
                    <a:pt x="2642" y="29145"/>
                  </a:lnTo>
                  <a:lnTo>
                    <a:pt x="0" y="91142"/>
                  </a:lnTo>
                  <a:lnTo>
                    <a:pt x="4098" y="114207"/>
                  </a:lnTo>
                  <a:lnTo>
                    <a:pt x="18571" y="141334"/>
                  </a:lnTo>
                  <a:lnTo>
                    <a:pt x="34189" y="153672"/>
                  </a:lnTo>
                  <a:lnTo>
                    <a:pt x="43267" y="158600"/>
                  </a:lnTo>
                  <a:lnTo>
                    <a:pt x="62712" y="160956"/>
                  </a:lnTo>
                  <a:lnTo>
                    <a:pt x="81883" y="156934"/>
                  </a:lnTo>
                  <a:lnTo>
                    <a:pt x="98202" y="147348"/>
                  </a:lnTo>
                  <a:lnTo>
                    <a:pt x="120544" y="123207"/>
                  </a:lnTo>
                  <a:lnTo>
                    <a:pt x="124233" y="113724"/>
                  </a:lnTo>
                  <a:lnTo>
                    <a:pt x="125213" y="93828"/>
                  </a:lnTo>
                  <a:lnTo>
                    <a:pt x="121497" y="85949"/>
                  </a:lnTo>
                  <a:lnTo>
                    <a:pt x="108010" y="74074"/>
                  </a:lnTo>
                  <a:lnTo>
                    <a:pt x="99500" y="71610"/>
                  </a:lnTo>
                  <a:lnTo>
                    <a:pt x="80686" y="71991"/>
                  </a:lnTo>
                  <a:lnTo>
                    <a:pt x="63745" y="82299"/>
                  </a:lnTo>
                  <a:lnTo>
                    <a:pt x="29837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4822052" y="2916393"/>
            <a:ext cx="1800374" cy="631900"/>
            <a:chOff x="4822052" y="2916393"/>
            <a:chExt cx="1800374" cy="631900"/>
          </a:xfrm>
        </p:grpSpPr>
        <p:sp>
          <p:nvSpPr>
            <p:cNvPr id="87" name="Freeform 86"/>
            <p:cNvSpPr/>
            <p:nvPr/>
          </p:nvSpPr>
          <p:spPr>
            <a:xfrm>
              <a:off x="6327627" y="3021678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453969" y="2947979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0"/>
                  </a:moveTo>
                  <a:lnTo>
                    <a:pt x="17958" y="63428"/>
                  </a:lnTo>
                  <a:lnTo>
                    <a:pt x="28198" y="91323"/>
                  </a:lnTo>
                  <a:lnTo>
                    <a:pt x="42114" y="1052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917015" y="3063792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67461" y="11179"/>
                  </a:lnTo>
                  <a:lnTo>
                    <a:pt x="34676" y="1813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001243" y="2974890"/>
              <a:ext cx="157929" cy="168209"/>
            </a:xfrm>
            <a:custGeom>
              <a:avLst/>
              <a:gdLst/>
              <a:ahLst/>
              <a:cxnLst/>
              <a:rect l="0" t="0" r="0" b="0"/>
              <a:pathLst>
                <a:path w="157929" h="168209">
                  <a:moveTo>
                    <a:pt x="0" y="36260"/>
                  </a:moveTo>
                  <a:lnTo>
                    <a:pt x="5589" y="13903"/>
                  </a:lnTo>
                  <a:lnTo>
                    <a:pt x="11915" y="7317"/>
                  </a:lnTo>
                  <a:lnTo>
                    <a:pt x="31422" y="0"/>
                  </a:lnTo>
                  <a:lnTo>
                    <a:pt x="40835" y="388"/>
                  </a:lnTo>
                  <a:lnTo>
                    <a:pt x="57534" y="7059"/>
                  </a:lnTo>
                  <a:lnTo>
                    <a:pt x="80088" y="23968"/>
                  </a:lnTo>
                  <a:lnTo>
                    <a:pt x="91357" y="43275"/>
                  </a:lnTo>
                  <a:lnTo>
                    <a:pt x="101158" y="80452"/>
                  </a:lnTo>
                  <a:lnTo>
                    <a:pt x="101112" y="106204"/>
                  </a:lnTo>
                  <a:lnTo>
                    <a:pt x="87931" y="139262"/>
                  </a:lnTo>
                  <a:lnTo>
                    <a:pt x="75735" y="156518"/>
                  </a:lnTo>
                  <a:lnTo>
                    <a:pt x="56277" y="165747"/>
                  </a:lnTo>
                  <a:lnTo>
                    <a:pt x="44537" y="168208"/>
                  </a:lnTo>
                  <a:lnTo>
                    <a:pt x="36710" y="165170"/>
                  </a:lnTo>
                  <a:lnTo>
                    <a:pt x="31492" y="158465"/>
                  </a:lnTo>
                  <a:lnTo>
                    <a:pt x="28014" y="149315"/>
                  </a:lnTo>
                  <a:lnTo>
                    <a:pt x="28035" y="139706"/>
                  </a:lnTo>
                  <a:lnTo>
                    <a:pt x="34297" y="119671"/>
                  </a:lnTo>
                  <a:lnTo>
                    <a:pt x="47998" y="105307"/>
                  </a:lnTo>
                  <a:lnTo>
                    <a:pt x="85391" y="86554"/>
                  </a:lnTo>
                  <a:lnTo>
                    <a:pt x="139118" y="71118"/>
                  </a:lnTo>
                  <a:lnTo>
                    <a:pt x="157928" y="6784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516933" y="3053264"/>
              <a:ext cx="73700" cy="21058"/>
            </a:xfrm>
            <a:custGeom>
              <a:avLst/>
              <a:gdLst/>
              <a:ahLst/>
              <a:cxnLst/>
              <a:rect l="0" t="0" r="0" b="0"/>
              <a:pathLst>
                <a:path w="73700" h="21058">
                  <a:moveTo>
                    <a:pt x="73699" y="0"/>
                  </a:moveTo>
                  <a:lnTo>
                    <a:pt x="15945" y="18211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569575" y="2972157"/>
              <a:ext cx="181521" cy="144279"/>
            </a:xfrm>
            <a:custGeom>
              <a:avLst/>
              <a:gdLst/>
              <a:ahLst/>
              <a:cxnLst/>
              <a:rect l="0" t="0" r="0" b="0"/>
              <a:pathLst>
                <a:path w="181521" h="144279">
                  <a:moveTo>
                    <a:pt x="0" y="17936"/>
                  </a:moveTo>
                  <a:lnTo>
                    <a:pt x="11178" y="6758"/>
                  </a:lnTo>
                  <a:lnTo>
                    <a:pt x="29145" y="1269"/>
                  </a:lnTo>
                  <a:lnTo>
                    <a:pt x="51558" y="0"/>
                  </a:lnTo>
                  <a:lnTo>
                    <a:pt x="73217" y="3335"/>
                  </a:lnTo>
                  <a:lnTo>
                    <a:pt x="81567" y="8202"/>
                  </a:lnTo>
                  <a:lnTo>
                    <a:pt x="93963" y="22968"/>
                  </a:lnTo>
                  <a:lnTo>
                    <a:pt x="95397" y="30650"/>
                  </a:lnTo>
                  <a:lnTo>
                    <a:pt x="94014" y="38110"/>
                  </a:lnTo>
                  <a:lnTo>
                    <a:pt x="90752" y="45423"/>
                  </a:lnTo>
                  <a:lnTo>
                    <a:pt x="92087" y="49129"/>
                  </a:lnTo>
                  <a:lnTo>
                    <a:pt x="96486" y="50430"/>
                  </a:lnTo>
                  <a:lnTo>
                    <a:pt x="158645" y="46099"/>
                  </a:lnTo>
                  <a:lnTo>
                    <a:pt x="166595" y="50749"/>
                  </a:lnTo>
                  <a:lnTo>
                    <a:pt x="178547" y="65275"/>
                  </a:lnTo>
                  <a:lnTo>
                    <a:pt x="181520" y="83429"/>
                  </a:lnTo>
                  <a:lnTo>
                    <a:pt x="180675" y="93183"/>
                  </a:lnTo>
                  <a:lnTo>
                    <a:pt x="173496" y="110261"/>
                  </a:lnTo>
                  <a:lnTo>
                    <a:pt x="168307" y="118090"/>
                  </a:lnTo>
                  <a:lnTo>
                    <a:pt x="153182" y="129910"/>
                  </a:lnTo>
                  <a:lnTo>
                    <a:pt x="115814" y="1442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158963" y="3063792"/>
              <a:ext cx="63172" cy="31587"/>
            </a:xfrm>
            <a:custGeom>
              <a:avLst/>
              <a:gdLst/>
              <a:ahLst/>
              <a:cxnLst/>
              <a:rect l="0" t="0" r="0" b="0"/>
              <a:pathLst>
                <a:path w="63172" h="31587">
                  <a:moveTo>
                    <a:pt x="63171" y="0"/>
                  </a:moveTo>
                  <a:lnTo>
                    <a:pt x="45191" y="15641"/>
                  </a:lnTo>
                  <a:lnTo>
                    <a:pt x="15296" y="28090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337948" y="2916393"/>
              <a:ext cx="52643" cy="136872"/>
            </a:xfrm>
            <a:custGeom>
              <a:avLst/>
              <a:gdLst/>
              <a:ahLst/>
              <a:cxnLst/>
              <a:rect l="0" t="0" r="0" b="0"/>
              <a:pathLst>
                <a:path w="52643" h="136872">
                  <a:moveTo>
                    <a:pt x="0" y="0"/>
                  </a:moveTo>
                  <a:lnTo>
                    <a:pt x="19128" y="63428"/>
                  </a:lnTo>
                  <a:lnTo>
                    <a:pt x="47024" y="122855"/>
                  </a:lnTo>
                  <a:lnTo>
                    <a:pt x="52642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253720" y="2958507"/>
              <a:ext cx="105286" cy="65401"/>
            </a:xfrm>
            <a:custGeom>
              <a:avLst/>
              <a:gdLst/>
              <a:ahLst/>
              <a:cxnLst/>
              <a:rect l="0" t="0" r="0" b="0"/>
              <a:pathLst>
                <a:path w="105286" h="65401">
                  <a:moveTo>
                    <a:pt x="105285" y="31586"/>
                  </a:moveTo>
                  <a:lnTo>
                    <a:pt x="81238" y="41161"/>
                  </a:lnTo>
                  <a:lnTo>
                    <a:pt x="40102" y="65400"/>
                  </a:lnTo>
                  <a:lnTo>
                    <a:pt x="32584" y="64657"/>
                  </a:lnTo>
                  <a:lnTo>
                    <a:pt x="26402" y="60652"/>
                  </a:lnTo>
                  <a:lnTo>
                    <a:pt x="16414" y="46844"/>
                  </a:lnTo>
                  <a:lnTo>
                    <a:pt x="3588" y="1562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4822052" y="3074321"/>
              <a:ext cx="73700" cy="42115"/>
            </a:xfrm>
            <a:custGeom>
              <a:avLst/>
              <a:gdLst/>
              <a:ahLst/>
              <a:cxnLst/>
              <a:rect l="0" t="0" r="0" b="0"/>
              <a:pathLst>
                <a:path w="73700" h="42115">
                  <a:moveTo>
                    <a:pt x="73699" y="0"/>
                  </a:moveTo>
                  <a:lnTo>
                    <a:pt x="15945" y="31209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4910527" y="2969036"/>
              <a:ext cx="103778" cy="221099"/>
            </a:xfrm>
            <a:custGeom>
              <a:avLst/>
              <a:gdLst/>
              <a:ahLst/>
              <a:cxnLst/>
              <a:rect l="0" t="0" r="0" b="0"/>
              <a:pathLst>
                <a:path w="103778" h="221099">
                  <a:moveTo>
                    <a:pt x="48395" y="0"/>
                  </a:moveTo>
                  <a:lnTo>
                    <a:pt x="4432" y="29308"/>
                  </a:lnTo>
                  <a:lnTo>
                    <a:pt x="369" y="35917"/>
                  </a:lnTo>
                  <a:lnTo>
                    <a:pt x="0" y="42661"/>
                  </a:lnTo>
                  <a:lnTo>
                    <a:pt x="10659" y="66453"/>
                  </a:lnTo>
                  <a:lnTo>
                    <a:pt x="16219" y="75887"/>
                  </a:lnTo>
                  <a:lnTo>
                    <a:pt x="23435" y="81007"/>
                  </a:lnTo>
                  <a:lnTo>
                    <a:pt x="31755" y="83251"/>
                  </a:lnTo>
                  <a:lnTo>
                    <a:pt x="70325" y="89624"/>
                  </a:lnTo>
                  <a:lnTo>
                    <a:pt x="78223" y="94845"/>
                  </a:lnTo>
                  <a:lnTo>
                    <a:pt x="90118" y="110003"/>
                  </a:lnTo>
                  <a:lnTo>
                    <a:pt x="103391" y="138268"/>
                  </a:lnTo>
                  <a:lnTo>
                    <a:pt x="103777" y="147161"/>
                  </a:lnTo>
                  <a:lnTo>
                    <a:pt x="97966" y="163281"/>
                  </a:lnTo>
                  <a:lnTo>
                    <a:pt x="81540" y="185510"/>
                  </a:lnTo>
                  <a:lnTo>
                    <a:pt x="48963" y="211642"/>
                  </a:lnTo>
                  <a:lnTo>
                    <a:pt x="27338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527669" y="3211191"/>
              <a:ext cx="73700" cy="31587"/>
            </a:xfrm>
            <a:custGeom>
              <a:avLst/>
              <a:gdLst/>
              <a:ahLst/>
              <a:cxnLst/>
              <a:rect l="0" t="0" r="0" b="0"/>
              <a:pathLst>
                <a:path w="73700" h="31587">
                  <a:moveTo>
                    <a:pt x="73699" y="0"/>
                  </a:moveTo>
                  <a:lnTo>
                    <a:pt x="49652" y="9576"/>
                  </a:lnTo>
                  <a:lnTo>
                    <a:pt x="28229" y="240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601368" y="3137492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0"/>
                  </a:moveTo>
                  <a:lnTo>
                    <a:pt x="21057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506611" y="3420938"/>
              <a:ext cx="94758" cy="127355"/>
            </a:xfrm>
            <a:custGeom>
              <a:avLst/>
              <a:gdLst/>
              <a:ahLst/>
              <a:cxnLst/>
              <a:rect l="0" t="0" r="0" b="0"/>
              <a:pathLst>
                <a:path w="94758" h="127355">
                  <a:moveTo>
                    <a:pt x="0" y="21880"/>
                  </a:moveTo>
                  <a:lnTo>
                    <a:pt x="5589" y="5113"/>
                  </a:lnTo>
                  <a:lnTo>
                    <a:pt x="10745" y="1343"/>
                  </a:lnTo>
                  <a:lnTo>
                    <a:pt x="17692" y="0"/>
                  </a:lnTo>
                  <a:lnTo>
                    <a:pt x="25832" y="275"/>
                  </a:lnTo>
                  <a:lnTo>
                    <a:pt x="41117" y="6819"/>
                  </a:lnTo>
                  <a:lnTo>
                    <a:pt x="48468" y="11839"/>
                  </a:lnTo>
                  <a:lnTo>
                    <a:pt x="59757" y="26776"/>
                  </a:lnTo>
                  <a:lnTo>
                    <a:pt x="76535" y="64962"/>
                  </a:lnTo>
                  <a:lnTo>
                    <a:pt x="76760" y="75167"/>
                  </a:lnTo>
                  <a:lnTo>
                    <a:pt x="70770" y="95866"/>
                  </a:lnTo>
                  <a:lnTo>
                    <a:pt x="57189" y="113645"/>
                  </a:lnTo>
                  <a:lnTo>
                    <a:pt x="48655" y="121661"/>
                  </a:lnTo>
                  <a:lnTo>
                    <a:pt x="39456" y="125835"/>
                  </a:lnTo>
                  <a:lnTo>
                    <a:pt x="19875" y="127354"/>
                  </a:lnTo>
                  <a:lnTo>
                    <a:pt x="13250" y="122612"/>
                  </a:lnTo>
                  <a:lnTo>
                    <a:pt x="8833" y="114771"/>
                  </a:lnTo>
                  <a:lnTo>
                    <a:pt x="5889" y="104865"/>
                  </a:lnTo>
                  <a:lnTo>
                    <a:pt x="6265" y="95920"/>
                  </a:lnTo>
                  <a:lnTo>
                    <a:pt x="12923" y="79744"/>
                  </a:lnTo>
                  <a:lnTo>
                    <a:pt x="26801" y="67874"/>
                  </a:lnTo>
                  <a:lnTo>
                    <a:pt x="64305" y="50723"/>
                  </a:lnTo>
                  <a:lnTo>
                    <a:pt x="78494" y="49517"/>
                  </a:lnTo>
                  <a:lnTo>
                    <a:pt x="94757" y="5346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2" name="Freeform 101"/>
          <p:cNvSpPr/>
          <p:nvPr/>
        </p:nvSpPr>
        <p:spPr>
          <a:xfrm>
            <a:off x="6443440" y="3505989"/>
            <a:ext cx="52644" cy="31587"/>
          </a:xfrm>
          <a:custGeom>
            <a:avLst/>
            <a:gdLst/>
            <a:ahLst/>
            <a:cxnLst/>
            <a:rect l="0" t="0" r="0" b="0"/>
            <a:pathLst>
              <a:path w="52644" h="31587">
                <a:moveTo>
                  <a:pt x="52643" y="0"/>
                </a:moveTo>
                <a:lnTo>
                  <a:pt x="34662" y="15641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5" name="Group 104"/>
          <p:cNvGrpSpPr/>
          <p:nvPr/>
        </p:nvGrpSpPr>
        <p:grpSpPr>
          <a:xfrm>
            <a:off x="6369741" y="3776957"/>
            <a:ext cx="190113" cy="139645"/>
            <a:chOff x="6369741" y="3776957"/>
            <a:chExt cx="190113" cy="139645"/>
          </a:xfrm>
        </p:grpSpPr>
        <p:sp>
          <p:nvSpPr>
            <p:cNvPr id="103" name="Freeform 102"/>
            <p:cNvSpPr/>
            <p:nvPr/>
          </p:nvSpPr>
          <p:spPr>
            <a:xfrm>
              <a:off x="6369741" y="3853430"/>
              <a:ext cx="63171" cy="31586"/>
            </a:xfrm>
            <a:custGeom>
              <a:avLst/>
              <a:gdLst/>
              <a:ahLst/>
              <a:cxnLst/>
              <a:rect l="0" t="0" r="0" b="0"/>
              <a:pathLst>
                <a:path w="63171" h="31586">
                  <a:moveTo>
                    <a:pt x="63170" y="0"/>
                  </a:moveTo>
                  <a:lnTo>
                    <a:pt x="45190" y="15641"/>
                  </a:lnTo>
                  <a:lnTo>
                    <a:pt x="15295" y="2808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453969" y="3776957"/>
              <a:ext cx="105885" cy="139645"/>
            </a:xfrm>
            <a:custGeom>
              <a:avLst/>
              <a:gdLst/>
              <a:ahLst/>
              <a:cxnLst/>
              <a:rect l="0" t="0" r="0" b="0"/>
              <a:pathLst>
                <a:path w="105885" h="139645">
                  <a:moveTo>
                    <a:pt x="0" y="13302"/>
                  </a:moveTo>
                  <a:lnTo>
                    <a:pt x="11178" y="2123"/>
                  </a:lnTo>
                  <a:lnTo>
                    <a:pt x="19151" y="0"/>
                  </a:lnTo>
                  <a:lnTo>
                    <a:pt x="40486" y="761"/>
                  </a:lnTo>
                  <a:lnTo>
                    <a:pt x="48048" y="6111"/>
                  </a:lnTo>
                  <a:lnTo>
                    <a:pt x="53089" y="14357"/>
                  </a:lnTo>
                  <a:lnTo>
                    <a:pt x="56449" y="24534"/>
                  </a:lnTo>
                  <a:lnTo>
                    <a:pt x="63369" y="32488"/>
                  </a:lnTo>
                  <a:lnTo>
                    <a:pt x="91955" y="51612"/>
                  </a:lnTo>
                  <a:lnTo>
                    <a:pt x="104429" y="68933"/>
                  </a:lnTo>
                  <a:lnTo>
                    <a:pt x="105884" y="78465"/>
                  </a:lnTo>
                  <a:lnTo>
                    <a:pt x="101261" y="98415"/>
                  </a:lnTo>
                  <a:lnTo>
                    <a:pt x="88289" y="115861"/>
                  </a:lnTo>
                  <a:lnTo>
                    <a:pt x="67494" y="132597"/>
                  </a:lnTo>
                  <a:lnTo>
                    <a:pt x="52642" y="1396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6411855" y="4032414"/>
            <a:ext cx="210571" cy="768581"/>
            <a:chOff x="6411855" y="4032414"/>
            <a:chExt cx="210571" cy="768581"/>
          </a:xfrm>
        </p:grpSpPr>
        <p:sp>
          <p:nvSpPr>
            <p:cNvPr id="106" name="Freeform 105"/>
            <p:cNvSpPr/>
            <p:nvPr/>
          </p:nvSpPr>
          <p:spPr>
            <a:xfrm>
              <a:off x="6443440" y="4169285"/>
              <a:ext cx="52644" cy="42115"/>
            </a:xfrm>
            <a:custGeom>
              <a:avLst/>
              <a:gdLst/>
              <a:ahLst/>
              <a:cxnLst/>
              <a:rect l="0" t="0" r="0" b="0"/>
              <a:pathLst>
                <a:path w="52644" h="42115">
                  <a:moveTo>
                    <a:pt x="52643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622425" y="4032414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58617"/>
                  </a:lnTo>
                  <a:lnTo>
                    <a:pt x="0" y="11418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538197" y="4064000"/>
              <a:ext cx="84229" cy="56769"/>
            </a:xfrm>
            <a:custGeom>
              <a:avLst/>
              <a:gdLst/>
              <a:ahLst/>
              <a:cxnLst/>
              <a:rect l="0" t="0" r="0" b="0"/>
              <a:pathLst>
                <a:path w="84229" h="56769">
                  <a:moveTo>
                    <a:pt x="84228" y="42114"/>
                  </a:moveTo>
                  <a:lnTo>
                    <a:pt x="40265" y="56768"/>
                  </a:lnTo>
                  <a:lnTo>
                    <a:pt x="31522" y="56563"/>
                  </a:lnTo>
                  <a:lnTo>
                    <a:pt x="15569" y="50095"/>
                  </a:lnTo>
                  <a:lnTo>
                    <a:pt x="10380" y="427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411855" y="4443026"/>
              <a:ext cx="63172" cy="42115"/>
            </a:xfrm>
            <a:custGeom>
              <a:avLst/>
              <a:gdLst/>
              <a:ahLst/>
              <a:cxnLst/>
              <a:rect l="0" t="0" r="0" b="0"/>
              <a:pathLst>
                <a:path w="63172" h="42115">
                  <a:moveTo>
                    <a:pt x="63171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6552424" y="4295626"/>
              <a:ext cx="65616" cy="178986"/>
            </a:xfrm>
            <a:custGeom>
              <a:avLst/>
              <a:gdLst/>
              <a:ahLst/>
              <a:cxnLst/>
              <a:rect l="0" t="0" r="0" b="0"/>
              <a:pathLst>
                <a:path w="65616" h="178986">
                  <a:moveTo>
                    <a:pt x="38415" y="0"/>
                  </a:moveTo>
                  <a:lnTo>
                    <a:pt x="9107" y="29309"/>
                  </a:lnTo>
                  <a:lnTo>
                    <a:pt x="1992" y="48901"/>
                  </a:lnTo>
                  <a:lnTo>
                    <a:pt x="0" y="72037"/>
                  </a:lnTo>
                  <a:lnTo>
                    <a:pt x="3014" y="94018"/>
                  </a:lnTo>
                  <a:lnTo>
                    <a:pt x="5456" y="97774"/>
                  </a:lnTo>
                  <a:lnTo>
                    <a:pt x="8253" y="96768"/>
                  </a:lnTo>
                  <a:lnTo>
                    <a:pt x="11288" y="92589"/>
                  </a:lnTo>
                  <a:lnTo>
                    <a:pt x="32328" y="81116"/>
                  </a:lnTo>
                  <a:lnTo>
                    <a:pt x="40206" y="80984"/>
                  </a:lnTo>
                  <a:lnTo>
                    <a:pt x="55199" y="87076"/>
                  </a:lnTo>
                  <a:lnTo>
                    <a:pt x="60133" y="94316"/>
                  </a:lnTo>
                  <a:lnTo>
                    <a:pt x="65615" y="114838"/>
                  </a:lnTo>
                  <a:lnTo>
                    <a:pt x="61812" y="136437"/>
                  </a:lnTo>
                  <a:lnTo>
                    <a:pt x="57523" y="147110"/>
                  </a:lnTo>
                  <a:lnTo>
                    <a:pt x="43398" y="162089"/>
                  </a:lnTo>
                  <a:lnTo>
                    <a:pt x="21954" y="173979"/>
                  </a:lnTo>
                  <a:lnTo>
                    <a:pt x="6829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6432911" y="4727295"/>
              <a:ext cx="73701" cy="73700"/>
            </a:xfrm>
            <a:custGeom>
              <a:avLst/>
              <a:gdLst/>
              <a:ahLst/>
              <a:cxnLst/>
              <a:rect l="0" t="0" r="0" b="0"/>
              <a:pathLst>
                <a:path w="73701" h="73700">
                  <a:moveTo>
                    <a:pt x="73700" y="0"/>
                  </a:moveTo>
                  <a:lnTo>
                    <a:pt x="13486" y="60214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6517790" y="4600953"/>
              <a:ext cx="101919" cy="197359"/>
            </a:xfrm>
            <a:custGeom>
              <a:avLst/>
              <a:gdLst/>
              <a:ahLst/>
              <a:cxnLst/>
              <a:rect l="0" t="0" r="0" b="0"/>
              <a:pathLst>
                <a:path w="101919" h="197359">
                  <a:moveTo>
                    <a:pt x="9879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5067" y="134702"/>
                  </a:lnTo>
                  <a:lnTo>
                    <a:pt x="14042" y="167814"/>
                  </a:lnTo>
                  <a:lnTo>
                    <a:pt x="26936" y="186108"/>
                  </a:lnTo>
                  <a:lnTo>
                    <a:pt x="35289" y="194262"/>
                  </a:lnTo>
                  <a:lnTo>
                    <a:pt x="43196" y="197358"/>
                  </a:lnTo>
                  <a:lnTo>
                    <a:pt x="50808" y="197083"/>
                  </a:lnTo>
                  <a:lnTo>
                    <a:pt x="65504" y="190538"/>
                  </a:lnTo>
                  <a:lnTo>
                    <a:pt x="79834" y="179830"/>
                  </a:lnTo>
                  <a:lnTo>
                    <a:pt x="95466" y="155059"/>
                  </a:lnTo>
                  <a:lnTo>
                    <a:pt x="101918" y="119903"/>
                  </a:lnTo>
                  <a:lnTo>
                    <a:pt x="97189" y="99694"/>
                  </a:lnTo>
                  <a:lnTo>
                    <a:pt x="92652" y="91029"/>
                  </a:lnTo>
                  <a:lnTo>
                    <a:pt x="87288" y="87592"/>
                  </a:lnTo>
                  <a:lnTo>
                    <a:pt x="81372" y="87641"/>
                  </a:lnTo>
                  <a:lnTo>
                    <a:pt x="68559" y="93934"/>
                  </a:lnTo>
                  <a:lnTo>
                    <a:pt x="55066" y="104529"/>
                  </a:lnTo>
                  <a:lnTo>
                    <a:pt x="31802" y="145566"/>
                  </a:lnTo>
                  <a:lnTo>
                    <a:pt x="2040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6383031" y="2758466"/>
            <a:ext cx="821408" cy="121646"/>
            <a:chOff x="6383031" y="2758466"/>
            <a:chExt cx="821408" cy="121646"/>
          </a:xfrm>
        </p:grpSpPr>
        <p:sp>
          <p:nvSpPr>
            <p:cNvPr id="114" name="Freeform 113"/>
            <p:cNvSpPr/>
            <p:nvPr/>
          </p:nvSpPr>
          <p:spPr>
            <a:xfrm>
              <a:off x="6383031" y="2758466"/>
              <a:ext cx="117834" cy="121646"/>
            </a:xfrm>
            <a:custGeom>
              <a:avLst/>
              <a:gdLst/>
              <a:ahLst/>
              <a:cxnLst/>
              <a:rect l="0" t="0" r="0" b="0"/>
              <a:pathLst>
                <a:path w="117834" h="121646">
                  <a:moveTo>
                    <a:pt x="102523" y="0"/>
                  </a:moveTo>
                  <a:lnTo>
                    <a:pt x="80167" y="5589"/>
                  </a:lnTo>
                  <a:lnTo>
                    <a:pt x="62951" y="17692"/>
                  </a:lnTo>
                  <a:lnTo>
                    <a:pt x="55084" y="25833"/>
                  </a:lnTo>
                  <a:lnTo>
                    <a:pt x="46344" y="47356"/>
                  </a:lnTo>
                  <a:lnTo>
                    <a:pt x="44013" y="59647"/>
                  </a:lnTo>
                  <a:lnTo>
                    <a:pt x="47663" y="79542"/>
                  </a:lnTo>
                  <a:lnTo>
                    <a:pt x="51912" y="88123"/>
                  </a:lnTo>
                  <a:lnTo>
                    <a:pt x="65991" y="100777"/>
                  </a:lnTo>
                  <a:lnTo>
                    <a:pt x="74659" y="105789"/>
                  </a:lnTo>
                  <a:lnTo>
                    <a:pt x="93648" y="108239"/>
                  </a:lnTo>
                  <a:lnTo>
                    <a:pt x="103625" y="107254"/>
                  </a:lnTo>
                  <a:lnTo>
                    <a:pt x="110277" y="101918"/>
                  </a:lnTo>
                  <a:lnTo>
                    <a:pt x="117667" y="83512"/>
                  </a:lnTo>
                  <a:lnTo>
                    <a:pt x="117833" y="62853"/>
                  </a:lnTo>
                  <a:lnTo>
                    <a:pt x="116239" y="52430"/>
                  </a:lnTo>
                  <a:lnTo>
                    <a:pt x="109327" y="45482"/>
                  </a:lnTo>
                  <a:lnTo>
                    <a:pt x="86050" y="37762"/>
                  </a:lnTo>
                  <a:lnTo>
                    <a:pt x="62446" y="40570"/>
                  </a:lnTo>
                  <a:lnTo>
                    <a:pt x="41428" y="49616"/>
                  </a:lnTo>
                  <a:lnTo>
                    <a:pt x="1483" y="81244"/>
                  </a:lnTo>
                  <a:lnTo>
                    <a:pt x="68" y="86918"/>
                  </a:lnTo>
                  <a:lnTo>
                    <a:pt x="2634" y="91870"/>
                  </a:lnTo>
                  <a:lnTo>
                    <a:pt x="7854" y="96342"/>
                  </a:lnTo>
                  <a:lnTo>
                    <a:pt x="14844" y="98153"/>
                  </a:lnTo>
                  <a:lnTo>
                    <a:pt x="31969" y="97046"/>
                  </a:lnTo>
                  <a:lnTo>
                    <a:pt x="61341" y="84256"/>
                  </a:lnTo>
                  <a:lnTo>
                    <a:pt x="68050" y="76058"/>
                  </a:lnTo>
                  <a:lnTo>
                    <a:pt x="75503" y="54471"/>
                  </a:lnTo>
                  <a:lnTo>
                    <a:pt x="73981" y="45672"/>
                  </a:lnTo>
                  <a:lnTo>
                    <a:pt x="69457" y="38637"/>
                  </a:lnTo>
                  <a:lnTo>
                    <a:pt x="62932" y="32777"/>
                  </a:lnTo>
                  <a:lnTo>
                    <a:pt x="55072" y="31210"/>
                  </a:lnTo>
                  <a:lnTo>
                    <a:pt x="36980" y="35708"/>
                  </a:lnTo>
                  <a:lnTo>
                    <a:pt x="12653" y="51394"/>
                  </a:lnTo>
                  <a:lnTo>
                    <a:pt x="8685" y="58829"/>
                  </a:lnTo>
                  <a:lnTo>
                    <a:pt x="7395" y="76449"/>
                  </a:lnTo>
                  <a:lnTo>
                    <a:pt x="11029" y="83721"/>
                  </a:lnTo>
                  <a:lnTo>
                    <a:pt x="24424" y="94921"/>
                  </a:lnTo>
                  <a:lnTo>
                    <a:pt x="32910" y="97206"/>
                  </a:lnTo>
                  <a:lnTo>
                    <a:pt x="51697" y="96625"/>
                  </a:lnTo>
                  <a:lnTo>
                    <a:pt x="68626" y="89348"/>
                  </a:lnTo>
                  <a:lnTo>
                    <a:pt x="76415" y="84132"/>
                  </a:lnTo>
                  <a:lnTo>
                    <a:pt x="88191" y="68977"/>
                  </a:lnTo>
                  <a:lnTo>
                    <a:pt x="92968" y="60023"/>
                  </a:lnTo>
                  <a:lnTo>
                    <a:pt x="92644" y="51714"/>
                  </a:lnTo>
                  <a:lnTo>
                    <a:pt x="88918" y="43834"/>
                  </a:lnTo>
                  <a:lnTo>
                    <a:pt x="82925" y="36242"/>
                  </a:lnTo>
                  <a:lnTo>
                    <a:pt x="74250" y="32350"/>
                  </a:lnTo>
                  <a:lnTo>
                    <a:pt x="52133" y="31145"/>
                  </a:lnTo>
                  <a:lnTo>
                    <a:pt x="18963" y="42633"/>
                  </a:lnTo>
                  <a:lnTo>
                    <a:pt x="12891" y="49479"/>
                  </a:lnTo>
                  <a:lnTo>
                    <a:pt x="10013" y="57553"/>
                  </a:lnTo>
                  <a:lnTo>
                    <a:pt x="9264" y="66444"/>
                  </a:lnTo>
                  <a:lnTo>
                    <a:pt x="13444" y="74712"/>
                  </a:lnTo>
                  <a:lnTo>
                    <a:pt x="30567" y="90137"/>
                  </a:lnTo>
                  <a:lnTo>
                    <a:pt x="40514" y="94017"/>
                  </a:lnTo>
                  <a:lnTo>
                    <a:pt x="60926" y="95208"/>
                  </a:lnTo>
                  <a:lnTo>
                    <a:pt x="92148" y="83712"/>
                  </a:lnTo>
                  <a:lnTo>
                    <a:pt x="106881" y="68791"/>
                  </a:lnTo>
                  <a:lnTo>
                    <a:pt x="112447" y="59898"/>
                  </a:lnTo>
                  <a:lnTo>
                    <a:pt x="113818" y="50461"/>
                  </a:lnTo>
                  <a:lnTo>
                    <a:pt x="109103" y="30616"/>
                  </a:lnTo>
                  <a:lnTo>
                    <a:pt x="102230" y="23920"/>
                  </a:lnTo>
                  <a:lnTo>
                    <a:pt x="82116" y="16480"/>
                  </a:lnTo>
                  <a:lnTo>
                    <a:pt x="50073" y="17881"/>
                  </a:lnTo>
                  <a:lnTo>
                    <a:pt x="32029" y="25884"/>
                  </a:lnTo>
                  <a:lnTo>
                    <a:pt x="16210" y="38410"/>
                  </a:lnTo>
                  <a:lnTo>
                    <a:pt x="1381" y="55676"/>
                  </a:lnTo>
                  <a:lnTo>
                    <a:pt x="0" y="65193"/>
                  </a:lnTo>
                  <a:lnTo>
                    <a:pt x="7824" y="85127"/>
                  </a:lnTo>
                  <a:lnTo>
                    <a:pt x="26371" y="110490"/>
                  </a:lnTo>
                  <a:lnTo>
                    <a:pt x="46061" y="119297"/>
                  </a:lnTo>
                  <a:lnTo>
                    <a:pt x="57863" y="121645"/>
                  </a:lnTo>
                  <a:lnTo>
                    <a:pt x="80334" y="118015"/>
                  </a:lnTo>
                  <a:lnTo>
                    <a:pt x="91240" y="113772"/>
                  </a:lnTo>
                  <a:lnTo>
                    <a:pt x="98510" y="106263"/>
                  </a:lnTo>
                  <a:lnTo>
                    <a:pt x="106589" y="85443"/>
                  </a:lnTo>
                  <a:lnTo>
                    <a:pt x="103940" y="63711"/>
                  </a:lnTo>
                  <a:lnTo>
                    <a:pt x="99958" y="53002"/>
                  </a:lnTo>
                  <a:lnTo>
                    <a:pt x="86175" y="37985"/>
                  </a:lnTo>
                  <a:lnTo>
                    <a:pt x="77587" y="32342"/>
                  </a:lnTo>
                  <a:lnTo>
                    <a:pt x="68351" y="30920"/>
                  </a:lnTo>
                  <a:lnTo>
                    <a:pt x="48731" y="35579"/>
                  </a:lnTo>
                  <a:lnTo>
                    <a:pt x="23544" y="51356"/>
                  </a:lnTo>
                  <a:lnTo>
                    <a:pt x="19454" y="58804"/>
                  </a:lnTo>
                  <a:lnTo>
                    <a:pt x="18030" y="76438"/>
                  </a:lnTo>
                  <a:lnTo>
                    <a:pt x="21628" y="83714"/>
                  </a:lnTo>
                  <a:lnTo>
                    <a:pt x="34984" y="94918"/>
                  </a:lnTo>
                  <a:lnTo>
                    <a:pt x="43459" y="96034"/>
                  </a:lnTo>
                  <a:lnTo>
                    <a:pt x="62234" y="91035"/>
                  </a:lnTo>
                  <a:lnTo>
                    <a:pt x="86946" y="75066"/>
                  </a:lnTo>
                  <a:lnTo>
                    <a:pt x="98720" y="59099"/>
                  </a:lnTo>
                  <a:lnTo>
                    <a:pt x="103497" y="49928"/>
                  </a:lnTo>
                  <a:lnTo>
                    <a:pt x="103173" y="46153"/>
                  </a:lnTo>
                  <a:lnTo>
                    <a:pt x="99447" y="45977"/>
                  </a:lnTo>
                  <a:lnTo>
                    <a:pt x="87118" y="52020"/>
                  </a:lnTo>
                  <a:lnTo>
                    <a:pt x="60409" y="73699"/>
                  </a:lnTo>
                </a:path>
              </a:pathLst>
            </a:custGeom>
            <a:ln w="38100" cap="flat" cmpd="sng" algn="ctr">
              <a:solidFill>
                <a:srgbClr val="1AD29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7094543" y="2776943"/>
              <a:ext cx="109896" cy="87984"/>
            </a:xfrm>
            <a:custGeom>
              <a:avLst/>
              <a:gdLst/>
              <a:ahLst/>
              <a:cxnLst/>
              <a:rect l="0" t="0" r="0" b="0"/>
              <a:pathLst>
                <a:path w="109896" h="87984">
                  <a:moveTo>
                    <a:pt x="75364" y="76279"/>
                  </a:moveTo>
                  <a:lnTo>
                    <a:pt x="65788" y="52233"/>
                  </a:lnTo>
                  <a:lnTo>
                    <a:pt x="55120" y="37906"/>
                  </a:lnTo>
                  <a:lnTo>
                    <a:pt x="36341" y="29979"/>
                  </a:lnTo>
                  <a:lnTo>
                    <a:pt x="24782" y="27865"/>
                  </a:lnTo>
                  <a:lnTo>
                    <a:pt x="15905" y="29965"/>
                  </a:lnTo>
                  <a:lnTo>
                    <a:pt x="8819" y="34875"/>
                  </a:lnTo>
                  <a:lnTo>
                    <a:pt x="2925" y="41657"/>
                  </a:lnTo>
                  <a:lnTo>
                    <a:pt x="165" y="49688"/>
                  </a:lnTo>
                  <a:lnTo>
                    <a:pt x="217" y="67971"/>
                  </a:lnTo>
                  <a:lnTo>
                    <a:pt x="4209" y="75420"/>
                  </a:lnTo>
                  <a:lnTo>
                    <a:pt x="18003" y="86816"/>
                  </a:lnTo>
                  <a:lnTo>
                    <a:pt x="25425" y="87983"/>
                  </a:lnTo>
                  <a:lnTo>
                    <a:pt x="32712" y="86421"/>
                  </a:lnTo>
                  <a:lnTo>
                    <a:pt x="54147" y="73045"/>
                  </a:lnTo>
                  <a:lnTo>
                    <a:pt x="67104" y="59634"/>
                  </a:lnTo>
                  <a:lnTo>
                    <a:pt x="76762" y="41975"/>
                  </a:lnTo>
                  <a:lnTo>
                    <a:pt x="77465" y="32353"/>
                  </a:lnTo>
                  <a:lnTo>
                    <a:pt x="72008" y="12303"/>
                  </a:lnTo>
                  <a:lnTo>
                    <a:pt x="64938" y="6722"/>
                  </a:lnTo>
                  <a:lnTo>
                    <a:pt x="44604" y="3641"/>
                  </a:lnTo>
                  <a:lnTo>
                    <a:pt x="26208" y="9291"/>
                  </a:lnTo>
                  <a:lnTo>
                    <a:pt x="18026" y="14073"/>
                  </a:lnTo>
                  <a:lnTo>
                    <a:pt x="5817" y="28745"/>
                  </a:lnTo>
                  <a:lnTo>
                    <a:pt x="923" y="37571"/>
                  </a:lnTo>
                  <a:lnTo>
                    <a:pt x="0" y="45794"/>
                  </a:lnTo>
                  <a:lnTo>
                    <a:pt x="5214" y="61171"/>
                  </a:lnTo>
                  <a:lnTo>
                    <a:pt x="18449" y="72684"/>
                  </a:lnTo>
                  <a:lnTo>
                    <a:pt x="37200" y="80531"/>
                  </a:lnTo>
                  <a:lnTo>
                    <a:pt x="61132" y="84018"/>
                  </a:lnTo>
                  <a:lnTo>
                    <a:pt x="81127" y="79329"/>
                  </a:lnTo>
                  <a:lnTo>
                    <a:pt x="89734" y="74803"/>
                  </a:lnTo>
                  <a:lnTo>
                    <a:pt x="102417" y="60415"/>
                  </a:lnTo>
                  <a:lnTo>
                    <a:pt x="107437" y="51665"/>
                  </a:lnTo>
                  <a:lnTo>
                    <a:pt x="109895" y="32585"/>
                  </a:lnTo>
                  <a:lnTo>
                    <a:pt x="108913" y="22583"/>
                  </a:lnTo>
                  <a:lnTo>
                    <a:pt x="104749" y="14745"/>
                  </a:lnTo>
                  <a:lnTo>
                    <a:pt x="90764" y="2918"/>
                  </a:lnTo>
                  <a:lnTo>
                    <a:pt x="69729" y="0"/>
                  </a:lnTo>
                  <a:lnTo>
                    <a:pt x="45953" y="3773"/>
                  </a:lnTo>
                  <a:lnTo>
                    <a:pt x="23688" y="13249"/>
                  </a:lnTo>
                  <a:lnTo>
                    <a:pt x="17516" y="21391"/>
                  </a:lnTo>
                  <a:lnTo>
                    <a:pt x="13778" y="42916"/>
                  </a:lnTo>
                  <a:lnTo>
                    <a:pt x="16760" y="52867"/>
                  </a:lnTo>
                  <a:lnTo>
                    <a:pt x="29430" y="70163"/>
                  </a:lnTo>
                  <a:lnTo>
                    <a:pt x="49879" y="79410"/>
                  </a:lnTo>
                  <a:lnTo>
                    <a:pt x="61884" y="81876"/>
                  </a:lnTo>
                  <a:lnTo>
                    <a:pt x="72226" y="81180"/>
                  </a:lnTo>
                  <a:lnTo>
                    <a:pt x="89957" y="74168"/>
                  </a:lnTo>
                  <a:lnTo>
                    <a:pt x="102516" y="60133"/>
                  </a:lnTo>
                  <a:lnTo>
                    <a:pt x="107504" y="51477"/>
                  </a:lnTo>
                  <a:lnTo>
                    <a:pt x="108488" y="43367"/>
                  </a:lnTo>
                  <a:lnTo>
                    <a:pt x="103344" y="28116"/>
                  </a:lnTo>
                  <a:lnTo>
                    <a:pt x="96357" y="23114"/>
                  </a:lnTo>
                  <a:lnTo>
                    <a:pt x="76115" y="17555"/>
                  </a:lnTo>
                  <a:lnTo>
                    <a:pt x="44001" y="20015"/>
                  </a:lnTo>
                  <a:lnTo>
                    <a:pt x="25940" y="31386"/>
                  </a:lnTo>
                  <a:lnTo>
                    <a:pt x="17848" y="39331"/>
                  </a:lnTo>
                  <a:lnTo>
                    <a:pt x="14792" y="46968"/>
                  </a:lnTo>
                  <a:lnTo>
                    <a:pt x="15096" y="54399"/>
                  </a:lnTo>
                  <a:lnTo>
                    <a:pt x="17638" y="61692"/>
                  </a:lnTo>
                  <a:lnTo>
                    <a:pt x="24011" y="66555"/>
                  </a:lnTo>
                  <a:lnTo>
                    <a:pt x="43572" y="71957"/>
                  </a:lnTo>
                  <a:lnTo>
                    <a:pt x="75303" y="69410"/>
                  </a:lnTo>
                  <a:lnTo>
                    <a:pt x="83511" y="64681"/>
                  </a:lnTo>
                  <a:lnTo>
                    <a:pt x="95752" y="50067"/>
                  </a:lnTo>
                  <a:lnTo>
                    <a:pt x="97145" y="42427"/>
                  </a:lnTo>
                  <a:lnTo>
                    <a:pt x="95734" y="34994"/>
                  </a:lnTo>
                  <a:lnTo>
                    <a:pt x="92453" y="27699"/>
                  </a:lnTo>
                  <a:lnTo>
                    <a:pt x="86757" y="24005"/>
                  </a:lnTo>
                  <a:lnTo>
                    <a:pt x="71068" y="23021"/>
                  </a:lnTo>
                  <a:lnTo>
                    <a:pt x="64311" y="26736"/>
                  </a:lnTo>
                  <a:lnTo>
                    <a:pt x="53684" y="40222"/>
                  </a:lnTo>
                  <a:lnTo>
                    <a:pt x="53891" y="46392"/>
                  </a:lnTo>
                  <a:lnTo>
                    <a:pt x="57539" y="51675"/>
                  </a:lnTo>
                  <a:lnTo>
                    <a:pt x="63481" y="56367"/>
                  </a:lnTo>
                  <a:lnTo>
                    <a:pt x="69781" y="57155"/>
                  </a:lnTo>
                  <a:lnTo>
                    <a:pt x="83021" y="51792"/>
                  </a:lnTo>
                  <a:lnTo>
                    <a:pt x="86318" y="45917"/>
                  </a:lnTo>
                  <a:lnTo>
                    <a:pt x="86861" y="30030"/>
                  </a:lnTo>
                  <a:lnTo>
                    <a:pt x="84198" y="26729"/>
                  </a:lnTo>
                  <a:lnTo>
                    <a:pt x="80084" y="26868"/>
                  </a:lnTo>
                  <a:lnTo>
                    <a:pt x="75000" y="29301"/>
                  </a:lnTo>
                  <a:lnTo>
                    <a:pt x="71612" y="33262"/>
                  </a:lnTo>
                  <a:lnTo>
                    <a:pt x="64835" y="55222"/>
                  </a:lnTo>
                </a:path>
              </a:pathLst>
            </a:custGeom>
            <a:ln w="38100" cap="flat" cmpd="sng" algn="ctr">
              <a:solidFill>
                <a:srgbClr val="1AD29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7" name="Freeform 116"/>
          <p:cNvSpPr/>
          <p:nvPr/>
        </p:nvSpPr>
        <p:spPr>
          <a:xfrm>
            <a:off x="5616904" y="3375133"/>
            <a:ext cx="121683" cy="95836"/>
          </a:xfrm>
          <a:custGeom>
            <a:avLst/>
            <a:gdLst/>
            <a:ahLst/>
            <a:cxnLst/>
            <a:rect l="0" t="0" r="0" b="0"/>
            <a:pathLst>
              <a:path w="121683" h="95836">
                <a:moveTo>
                  <a:pt x="57956" y="15043"/>
                </a:moveTo>
                <a:lnTo>
                  <a:pt x="42315" y="33024"/>
                </a:lnTo>
                <a:lnTo>
                  <a:pt x="34237" y="49940"/>
                </a:lnTo>
                <a:lnTo>
                  <a:pt x="35124" y="57025"/>
                </a:lnTo>
                <a:lnTo>
                  <a:pt x="39225" y="62918"/>
                </a:lnTo>
                <a:lnTo>
                  <a:pt x="45468" y="68017"/>
                </a:lnTo>
                <a:lnTo>
                  <a:pt x="51971" y="69076"/>
                </a:lnTo>
                <a:lnTo>
                  <a:pt x="58645" y="67442"/>
                </a:lnTo>
                <a:lnTo>
                  <a:pt x="79217" y="53965"/>
                </a:lnTo>
                <a:lnTo>
                  <a:pt x="86168" y="48010"/>
                </a:lnTo>
                <a:lnTo>
                  <a:pt x="87293" y="42870"/>
                </a:lnTo>
                <a:lnTo>
                  <a:pt x="84532" y="38274"/>
                </a:lnTo>
                <a:lnTo>
                  <a:pt x="79183" y="34039"/>
                </a:lnTo>
                <a:lnTo>
                  <a:pt x="49298" y="28080"/>
                </a:lnTo>
                <a:lnTo>
                  <a:pt x="30321" y="32926"/>
                </a:lnTo>
                <a:lnTo>
                  <a:pt x="21985" y="37493"/>
                </a:lnTo>
                <a:lnTo>
                  <a:pt x="17598" y="45217"/>
                </a:lnTo>
                <a:lnTo>
                  <a:pt x="15843" y="66279"/>
                </a:lnTo>
                <a:lnTo>
                  <a:pt x="19352" y="74936"/>
                </a:lnTo>
                <a:lnTo>
                  <a:pt x="32610" y="87676"/>
                </a:lnTo>
                <a:lnTo>
                  <a:pt x="53320" y="94117"/>
                </a:lnTo>
                <a:lnTo>
                  <a:pt x="65394" y="95835"/>
                </a:lnTo>
                <a:lnTo>
                  <a:pt x="88168" y="91505"/>
                </a:lnTo>
                <a:lnTo>
                  <a:pt x="99154" y="87074"/>
                </a:lnTo>
                <a:lnTo>
                  <a:pt x="114481" y="72793"/>
                </a:lnTo>
                <a:lnTo>
                  <a:pt x="120206" y="64072"/>
                </a:lnTo>
                <a:lnTo>
                  <a:pt x="121682" y="55918"/>
                </a:lnTo>
                <a:lnTo>
                  <a:pt x="120327" y="48142"/>
                </a:lnTo>
                <a:lnTo>
                  <a:pt x="117084" y="40618"/>
                </a:lnTo>
                <a:lnTo>
                  <a:pt x="110243" y="35602"/>
                </a:lnTo>
                <a:lnTo>
                  <a:pt x="78258" y="28544"/>
                </a:lnTo>
                <a:lnTo>
                  <a:pt x="52551" y="26892"/>
                </a:lnTo>
                <a:lnTo>
                  <a:pt x="42654" y="29961"/>
                </a:lnTo>
                <a:lnTo>
                  <a:pt x="34887" y="35517"/>
                </a:lnTo>
                <a:lnTo>
                  <a:pt x="28539" y="42730"/>
                </a:lnTo>
                <a:lnTo>
                  <a:pt x="25476" y="51048"/>
                </a:lnTo>
                <a:lnTo>
                  <a:pt x="25193" y="69650"/>
                </a:lnTo>
                <a:lnTo>
                  <a:pt x="29095" y="77184"/>
                </a:lnTo>
                <a:lnTo>
                  <a:pt x="42789" y="88674"/>
                </a:lnTo>
                <a:lnTo>
                  <a:pt x="51354" y="91037"/>
                </a:lnTo>
                <a:lnTo>
                  <a:pt x="70229" y="90542"/>
                </a:lnTo>
                <a:lnTo>
                  <a:pt x="87197" y="80183"/>
                </a:lnTo>
                <a:lnTo>
                  <a:pt x="94998" y="72508"/>
                </a:lnTo>
                <a:lnTo>
                  <a:pt x="99028" y="63881"/>
                </a:lnTo>
                <a:lnTo>
                  <a:pt x="100386" y="44938"/>
                </a:lnTo>
                <a:lnTo>
                  <a:pt x="96772" y="37312"/>
                </a:lnTo>
                <a:lnTo>
                  <a:pt x="83396" y="25720"/>
                </a:lnTo>
                <a:lnTo>
                  <a:pt x="74916" y="23331"/>
                </a:lnTo>
                <a:lnTo>
                  <a:pt x="56135" y="23795"/>
                </a:lnTo>
                <a:lnTo>
                  <a:pt x="25831" y="36224"/>
                </a:lnTo>
                <a:lnTo>
                  <a:pt x="20161" y="43201"/>
                </a:lnTo>
                <a:lnTo>
                  <a:pt x="17552" y="51363"/>
                </a:lnTo>
                <a:lnTo>
                  <a:pt x="16982" y="60313"/>
                </a:lnTo>
                <a:lnTo>
                  <a:pt x="22588" y="76497"/>
                </a:lnTo>
                <a:lnTo>
                  <a:pt x="27358" y="84088"/>
                </a:lnTo>
                <a:lnTo>
                  <a:pt x="35218" y="89149"/>
                </a:lnTo>
                <a:lnTo>
                  <a:pt x="56429" y="94772"/>
                </a:lnTo>
                <a:lnTo>
                  <a:pt x="66297" y="93932"/>
                </a:lnTo>
                <a:lnTo>
                  <a:pt x="83500" y="86759"/>
                </a:lnTo>
                <a:lnTo>
                  <a:pt x="106338" y="69567"/>
                </a:lnTo>
                <a:lnTo>
                  <a:pt x="110098" y="61921"/>
                </a:lnTo>
                <a:lnTo>
                  <a:pt x="111156" y="44066"/>
                </a:lnTo>
                <a:lnTo>
                  <a:pt x="105175" y="14284"/>
                </a:lnTo>
                <a:lnTo>
                  <a:pt x="98794" y="7518"/>
                </a:lnTo>
                <a:lnTo>
                  <a:pt x="79225" y="0"/>
                </a:lnTo>
                <a:lnTo>
                  <a:pt x="41901" y="1357"/>
                </a:lnTo>
                <a:lnTo>
                  <a:pt x="21185" y="9350"/>
                </a:lnTo>
                <a:lnTo>
                  <a:pt x="12385" y="14757"/>
                </a:lnTo>
                <a:lnTo>
                  <a:pt x="6518" y="23041"/>
                </a:lnTo>
                <a:lnTo>
                  <a:pt x="0" y="44724"/>
                </a:lnTo>
                <a:lnTo>
                  <a:pt x="601" y="54717"/>
                </a:lnTo>
                <a:lnTo>
                  <a:pt x="7508" y="72060"/>
                </a:lnTo>
                <a:lnTo>
                  <a:pt x="14966" y="77621"/>
                </a:lnTo>
                <a:lnTo>
                  <a:pt x="35730" y="83800"/>
                </a:lnTo>
                <a:lnTo>
                  <a:pt x="68138" y="81688"/>
                </a:lnTo>
                <a:lnTo>
                  <a:pt x="86268" y="73519"/>
                </a:lnTo>
                <a:lnTo>
                  <a:pt x="94378" y="68064"/>
                </a:lnTo>
                <a:lnTo>
                  <a:pt x="98615" y="60919"/>
                </a:lnTo>
                <a:lnTo>
                  <a:pt x="100203" y="43621"/>
                </a:lnTo>
                <a:lnTo>
                  <a:pt x="88931" y="14151"/>
                </a:lnTo>
                <a:lnTo>
                  <a:pt x="80946" y="8599"/>
                </a:lnTo>
                <a:lnTo>
                  <a:pt x="59595" y="5550"/>
                </a:lnTo>
                <a:lnTo>
                  <a:pt x="37627" y="11214"/>
                </a:lnTo>
                <a:lnTo>
                  <a:pt x="26856" y="15999"/>
                </a:lnTo>
                <a:lnTo>
                  <a:pt x="19675" y="23869"/>
                </a:lnTo>
                <a:lnTo>
                  <a:pt x="11696" y="45092"/>
                </a:lnTo>
                <a:lnTo>
                  <a:pt x="11908" y="54963"/>
                </a:lnTo>
                <a:lnTo>
                  <a:pt x="18383" y="72170"/>
                </a:lnTo>
                <a:lnTo>
                  <a:pt x="25725" y="77694"/>
                </a:lnTo>
                <a:lnTo>
                  <a:pt x="46361" y="83832"/>
                </a:lnTo>
                <a:lnTo>
                  <a:pt x="56075" y="83129"/>
                </a:lnTo>
                <a:lnTo>
                  <a:pt x="73107" y="76109"/>
                </a:lnTo>
                <a:lnTo>
                  <a:pt x="95850" y="59003"/>
                </a:lnTo>
                <a:lnTo>
                  <a:pt x="98426" y="52538"/>
                </a:lnTo>
                <a:lnTo>
                  <a:pt x="97804" y="45889"/>
                </a:lnTo>
                <a:lnTo>
                  <a:pt x="95050" y="39117"/>
                </a:lnTo>
                <a:lnTo>
                  <a:pt x="88534" y="34601"/>
                </a:lnTo>
                <a:lnTo>
                  <a:pt x="68817" y="29585"/>
                </a:lnTo>
                <a:lnTo>
                  <a:pt x="61687" y="30587"/>
                </a:lnTo>
                <a:lnTo>
                  <a:pt x="56934" y="33594"/>
                </a:lnTo>
                <a:lnTo>
                  <a:pt x="47427" y="46628"/>
                </a:lnTo>
              </a:path>
            </a:pathLst>
          </a:custGeom>
          <a:ln w="38100" cap="flat" cmpd="sng" algn="ctr">
            <a:solidFill>
              <a:srgbClr val="1AD29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0" name="Group 119"/>
          <p:cNvGrpSpPr/>
          <p:nvPr/>
        </p:nvGrpSpPr>
        <p:grpSpPr>
          <a:xfrm>
            <a:off x="8627937" y="3414421"/>
            <a:ext cx="111518" cy="102157"/>
            <a:chOff x="8627937" y="3414421"/>
            <a:chExt cx="111518" cy="102157"/>
          </a:xfrm>
        </p:grpSpPr>
        <p:sp>
          <p:nvSpPr>
            <p:cNvPr id="118" name="Freeform 117"/>
            <p:cNvSpPr/>
            <p:nvPr/>
          </p:nvSpPr>
          <p:spPr>
            <a:xfrm>
              <a:off x="8675482" y="348493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1AD29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8627937" y="3414421"/>
              <a:ext cx="111518" cy="102157"/>
            </a:xfrm>
            <a:custGeom>
              <a:avLst/>
              <a:gdLst/>
              <a:ahLst/>
              <a:cxnLst/>
              <a:rect l="0" t="0" r="0" b="0"/>
              <a:pathLst>
                <a:path w="111518" h="102157">
                  <a:moveTo>
                    <a:pt x="58073" y="17869"/>
                  </a:moveTo>
                  <a:lnTo>
                    <a:pt x="35716" y="17869"/>
                  </a:lnTo>
                  <a:lnTo>
                    <a:pt x="18501" y="24108"/>
                  </a:lnTo>
                  <a:lnTo>
                    <a:pt x="10634" y="29047"/>
                  </a:lnTo>
                  <a:lnTo>
                    <a:pt x="6560" y="35849"/>
                  </a:lnTo>
                  <a:lnTo>
                    <a:pt x="5153" y="52766"/>
                  </a:lnTo>
                  <a:lnTo>
                    <a:pt x="8755" y="59851"/>
                  </a:lnTo>
                  <a:lnTo>
                    <a:pt x="22116" y="70843"/>
                  </a:lnTo>
                  <a:lnTo>
                    <a:pt x="30592" y="71902"/>
                  </a:lnTo>
                  <a:lnTo>
                    <a:pt x="49369" y="66840"/>
                  </a:lnTo>
                  <a:lnTo>
                    <a:pt x="63173" y="53672"/>
                  </a:lnTo>
                  <a:lnTo>
                    <a:pt x="68492" y="45247"/>
                  </a:lnTo>
                  <a:lnTo>
                    <a:pt x="67359" y="39630"/>
                  </a:lnTo>
                  <a:lnTo>
                    <a:pt x="61924" y="35886"/>
                  </a:lnTo>
                  <a:lnTo>
                    <a:pt x="53622" y="33390"/>
                  </a:lnTo>
                  <a:lnTo>
                    <a:pt x="45747" y="34065"/>
                  </a:lnTo>
                  <a:lnTo>
                    <a:pt x="30757" y="41055"/>
                  </a:lnTo>
                  <a:lnTo>
                    <a:pt x="25824" y="48534"/>
                  </a:lnTo>
                  <a:lnTo>
                    <a:pt x="20344" y="69322"/>
                  </a:lnTo>
                  <a:lnTo>
                    <a:pt x="22392" y="79078"/>
                  </a:lnTo>
                  <a:lnTo>
                    <a:pt x="34026" y="96155"/>
                  </a:lnTo>
                  <a:lnTo>
                    <a:pt x="42042" y="100476"/>
                  </a:lnTo>
                  <a:lnTo>
                    <a:pt x="60307" y="102156"/>
                  </a:lnTo>
                  <a:lnTo>
                    <a:pt x="67751" y="98626"/>
                  </a:lnTo>
                  <a:lnTo>
                    <a:pt x="79142" y="85347"/>
                  </a:lnTo>
                  <a:lnTo>
                    <a:pt x="81866" y="64627"/>
                  </a:lnTo>
                  <a:lnTo>
                    <a:pt x="80953" y="52550"/>
                  </a:lnTo>
                  <a:lnTo>
                    <a:pt x="76837" y="43329"/>
                  </a:lnTo>
                  <a:lnTo>
                    <a:pt x="62903" y="29964"/>
                  </a:lnTo>
                  <a:lnTo>
                    <a:pt x="54274" y="28272"/>
                  </a:lnTo>
                  <a:lnTo>
                    <a:pt x="35328" y="32631"/>
                  </a:lnTo>
                  <a:lnTo>
                    <a:pt x="18329" y="45487"/>
                  </a:lnTo>
                  <a:lnTo>
                    <a:pt x="10520" y="53828"/>
                  </a:lnTo>
                  <a:lnTo>
                    <a:pt x="7653" y="61729"/>
                  </a:lnTo>
                  <a:lnTo>
                    <a:pt x="8083" y="69336"/>
                  </a:lnTo>
                  <a:lnTo>
                    <a:pt x="10708" y="76746"/>
                  </a:lnTo>
                  <a:lnTo>
                    <a:pt x="17138" y="81687"/>
                  </a:lnTo>
                  <a:lnTo>
                    <a:pt x="36761" y="87177"/>
                  </a:lnTo>
                  <a:lnTo>
                    <a:pt x="46204" y="86301"/>
                  </a:lnTo>
                  <a:lnTo>
                    <a:pt x="62937" y="79089"/>
                  </a:lnTo>
                  <a:lnTo>
                    <a:pt x="75052" y="64965"/>
                  </a:lnTo>
                  <a:lnTo>
                    <a:pt x="79921" y="56285"/>
                  </a:lnTo>
                  <a:lnTo>
                    <a:pt x="82211" y="37283"/>
                  </a:lnTo>
                  <a:lnTo>
                    <a:pt x="81184" y="27302"/>
                  </a:lnTo>
                  <a:lnTo>
                    <a:pt x="76990" y="19478"/>
                  </a:lnTo>
                  <a:lnTo>
                    <a:pt x="62972" y="7666"/>
                  </a:lnTo>
                  <a:lnTo>
                    <a:pt x="54319" y="5217"/>
                  </a:lnTo>
                  <a:lnTo>
                    <a:pt x="35348" y="5617"/>
                  </a:lnTo>
                  <a:lnTo>
                    <a:pt x="18337" y="15933"/>
                  </a:lnTo>
                  <a:lnTo>
                    <a:pt x="10525" y="23597"/>
                  </a:lnTo>
                  <a:lnTo>
                    <a:pt x="6487" y="32216"/>
                  </a:lnTo>
                  <a:lnTo>
                    <a:pt x="5121" y="51151"/>
                  </a:lnTo>
                  <a:lnTo>
                    <a:pt x="8734" y="59944"/>
                  </a:lnTo>
                  <a:lnTo>
                    <a:pt x="22107" y="75953"/>
                  </a:lnTo>
                  <a:lnTo>
                    <a:pt x="30586" y="79988"/>
                  </a:lnTo>
                  <a:lnTo>
                    <a:pt x="49366" y="81352"/>
                  </a:lnTo>
                  <a:lnTo>
                    <a:pt x="79670" y="75543"/>
                  </a:lnTo>
                  <a:lnTo>
                    <a:pt x="87679" y="70356"/>
                  </a:lnTo>
                  <a:lnTo>
                    <a:pt x="99697" y="55235"/>
                  </a:lnTo>
                  <a:lnTo>
                    <a:pt x="101030" y="46289"/>
                  </a:lnTo>
                  <a:lnTo>
                    <a:pt x="96273" y="26991"/>
                  </a:lnTo>
                  <a:lnTo>
                    <a:pt x="83240" y="12954"/>
                  </a:lnTo>
                  <a:lnTo>
                    <a:pt x="74851" y="7574"/>
                  </a:lnTo>
                  <a:lnTo>
                    <a:pt x="40688" y="0"/>
                  </a:lnTo>
                  <a:lnTo>
                    <a:pt x="30105" y="2447"/>
                  </a:lnTo>
                  <a:lnTo>
                    <a:pt x="12107" y="14524"/>
                  </a:lnTo>
                  <a:lnTo>
                    <a:pt x="2549" y="34709"/>
                  </a:lnTo>
                  <a:lnTo>
                    <a:pt x="0" y="46643"/>
                  </a:lnTo>
                  <a:lnTo>
                    <a:pt x="640" y="56939"/>
                  </a:lnTo>
                  <a:lnTo>
                    <a:pt x="7590" y="74618"/>
                  </a:lnTo>
                  <a:lnTo>
                    <a:pt x="21598" y="87154"/>
                  </a:lnTo>
                  <a:lnTo>
                    <a:pt x="30247" y="92135"/>
                  </a:lnTo>
                  <a:lnTo>
                    <a:pt x="49216" y="94550"/>
                  </a:lnTo>
                  <a:lnTo>
                    <a:pt x="69344" y="90554"/>
                  </a:lnTo>
                  <a:lnTo>
                    <a:pt x="89989" y="80979"/>
                  </a:lnTo>
                  <a:lnTo>
                    <a:pt x="104624" y="65805"/>
                  </a:lnTo>
                  <a:lnTo>
                    <a:pt x="110164" y="56845"/>
                  </a:lnTo>
                  <a:lnTo>
                    <a:pt x="111517" y="48532"/>
                  </a:lnTo>
                  <a:lnTo>
                    <a:pt x="110081" y="40651"/>
                  </a:lnTo>
                  <a:lnTo>
                    <a:pt x="102244" y="25654"/>
                  </a:lnTo>
                  <a:lnTo>
                    <a:pt x="90963" y="11190"/>
                  </a:lnTo>
                  <a:lnTo>
                    <a:pt x="82339" y="7567"/>
                  </a:lnTo>
                  <a:lnTo>
                    <a:pt x="60279" y="6662"/>
                  </a:lnTo>
                  <a:lnTo>
                    <a:pt x="41116" y="13278"/>
                  </a:lnTo>
                  <a:lnTo>
                    <a:pt x="32730" y="18317"/>
                  </a:lnTo>
                  <a:lnTo>
                    <a:pt x="20294" y="33276"/>
                  </a:lnTo>
                  <a:lnTo>
                    <a:pt x="15340" y="42178"/>
                  </a:lnTo>
                  <a:lnTo>
                    <a:pt x="14376" y="50453"/>
                  </a:lnTo>
                  <a:lnTo>
                    <a:pt x="19545" y="65886"/>
                  </a:lnTo>
                  <a:lnTo>
                    <a:pt x="32761" y="77424"/>
                  </a:lnTo>
                  <a:lnTo>
                    <a:pt x="41198" y="82139"/>
                  </a:lnTo>
                  <a:lnTo>
                    <a:pt x="59932" y="84258"/>
                  </a:lnTo>
                  <a:lnTo>
                    <a:pt x="69841" y="83185"/>
                  </a:lnTo>
                  <a:lnTo>
                    <a:pt x="77616" y="78961"/>
                  </a:lnTo>
                  <a:lnTo>
                    <a:pt x="89376" y="64908"/>
                  </a:lnTo>
                  <a:lnTo>
                    <a:pt x="91810" y="56247"/>
                  </a:lnTo>
                  <a:lnTo>
                    <a:pt x="91395" y="37265"/>
                  </a:lnTo>
                  <a:lnTo>
                    <a:pt x="87307" y="29630"/>
                  </a:lnTo>
                  <a:lnTo>
                    <a:pt x="73406" y="18027"/>
                  </a:lnTo>
                  <a:lnTo>
                    <a:pt x="65955" y="16804"/>
                  </a:lnTo>
                  <a:lnTo>
                    <a:pt x="58649" y="18329"/>
                  </a:lnTo>
                  <a:lnTo>
                    <a:pt x="51438" y="21685"/>
                  </a:lnTo>
                  <a:lnTo>
                    <a:pt x="46631" y="26262"/>
                  </a:lnTo>
                  <a:lnTo>
                    <a:pt x="37017" y="49454"/>
                  </a:lnTo>
                </a:path>
              </a:pathLst>
            </a:custGeom>
            <a:ln w="38100" cap="flat" cmpd="sng" algn="ctr">
              <a:solidFill>
                <a:srgbClr val="1AD29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1" name="Freeform 120"/>
          <p:cNvSpPr/>
          <p:nvPr/>
        </p:nvSpPr>
        <p:spPr>
          <a:xfrm>
            <a:off x="8875523" y="1563330"/>
            <a:ext cx="137003" cy="124041"/>
          </a:xfrm>
          <a:custGeom>
            <a:avLst/>
            <a:gdLst/>
            <a:ahLst/>
            <a:cxnLst/>
            <a:rect l="0" t="0" r="0" b="0"/>
            <a:pathLst>
              <a:path w="137003" h="124041">
                <a:moveTo>
                  <a:pt x="0" y="58058"/>
                </a:moveTo>
                <a:lnTo>
                  <a:pt x="5589" y="80415"/>
                </a:lnTo>
                <a:lnTo>
                  <a:pt x="10745" y="88171"/>
                </a:lnTo>
                <a:lnTo>
                  <a:pt x="25833" y="99907"/>
                </a:lnTo>
                <a:lnTo>
                  <a:pt x="44237" y="102784"/>
                </a:lnTo>
                <a:lnTo>
                  <a:pt x="64115" y="98993"/>
                </a:lnTo>
                <a:lnTo>
                  <a:pt x="84647" y="89510"/>
                </a:lnTo>
                <a:lnTo>
                  <a:pt x="99233" y="74376"/>
                </a:lnTo>
                <a:lnTo>
                  <a:pt x="104760" y="65427"/>
                </a:lnTo>
                <a:lnTo>
                  <a:pt x="104935" y="58292"/>
                </a:lnTo>
                <a:lnTo>
                  <a:pt x="101543" y="52365"/>
                </a:lnTo>
                <a:lnTo>
                  <a:pt x="95771" y="47243"/>
                </a:lnTo>
                <a:lnTo>
                  <a:pt x="88414" y="46169"/>
                </a:lnTo>
                <a:lnTo>
                  <a:pt x="70881" y="51214"/>
                </a:lnTo>
                <a:lnTo>
                  <a:pt x="57629" y="64375"/>
                </a:lnTo>
                <a:lnTo>
                  <a:pt x="52458" y="72798"/>
                </a:lnTo>
                <a:lnTo>
                  <a:pt x="51349" y="81923"/>
                </a:lnTo>
                <a:lnTo>
                  <a:pt x="56358" y="101420"/>
                </a:lnTo>
                <a:lnTo>
                  <a:pt x="63308" y="106853"/>
                </a:lnTo>
                <a:lnTo>
                  <a:pt x="83509" y="109770"/>
                </a:lnTo>
                <a:lnTo>
                  <a:pt x="91938" y="106571"/>
                </a:lnTo>
                <a:lnTo>
                  <a:pt x="104422" y="93658"/>
                </a:lnTo>
                <a:lnTo>
                  <a:pt x="110751" y="73100"/>
                </a:lnTo>
                <a:lnTo>
                  <a:pt x="112439" y="61067"/>
                </a:lnTo>
                <a:lnTo>
                  <a:pt x="110054" y="51875"/>
                </a:lnTo>
                <a:lnTo>
                  <a:pt x="104955" y="44578"/>
                </a:lnTo>
                <a:lnTo>
                  <a:pt x="98046" y="38543"/>
                </a:lnTo>
                <a:lnTo>
                  <a:pt x="89931" y="35689"/>
                </a:lnTo>
                <a:lnTo>
                  <a:pt x="71555" y="35638"/>
                </a:lnTo>
                <a:lnTo>
                  <a:pt x="54809" y="42635"/>
                </a:lnTo>
                <a:lnTo>
                  <a:pt x="47068" y="47776"/>
                </a:lnTo>
                <a:lnTo>
                  <a:pt x="41907" y="55883"/>
                </a:lnTo>
                <a:lnTo>
                  <a:pt x="36173" y="77368"/>
                </a:lnTo>
                <a:lnTo>
                  <a:pt x="36984" y="87309"/>
                </a:lnTo>
                <a:lnTo>
                  <a:pt x="44124" y="104594"/>
                </a:lnTo>
                <a:lnTo>
                  <a:pt x="51642" y="110139"/>
                </a:lnTo>
                <a:lnTo>
                  <a:pt x="72475" y="116300"/>
                </a:lnTo>
                <a:lnTo>
                  <a:pt x="94213" y="112799"/>
                </a:lnTo>
                <a:lnTo>
                  <a:pt x="123061" y="97675"/>
                </a:lnTo>
                <a:lnTo>
                  <a:pt x="131174" y="91488"/>
                </a:lnTo>
                <a:lnTo>
                  <a:pt x="135413" y="82685"/>
                </a:lnTo>
                <a:lnTo>
                  <a:pt x="137002" y="60424"/>
                </a:lnTo>
                <a:lnTo>
                  <a:pt x="130690" y="41172"/>
                </a:lnTo>
                <a:lnTo>
                  <a:pt x="125731" y="32763"/>
                </a:lnTo>
                <a:lnTo>
                  <a:pt x="110863" y="20300"/>
                </a:lnTo>
                <a:lnTo>
                  <a:pt x="101984" y="15338"/>
                </a:lnTo>
                <a:lnTo>
                  <a:pt x="92556" y="14370"/>
                </a:lnTo>
                <a:lnTo>
                  <a:pt x="72722" y="19534"/>
                </a:lnTo>
                <a:lnTo>
                  <a:pt x="47414" y="35595"/>
                </a:lnTo>
                <a:lnTo>
                  <a:pt x="38621" y="57823"/>
                </a:lnTo>
                <a:lnTo>
                  <a:pt x="36275" y="71940"/>
                </a:lnTo>
                <a:lnTo>
                  <a:pt x="39909" y="93864"/>
                </a:lnTo>
                <a:lnTo>
                  <a:pt x="44154" y="102985"/>
                </a:lnTo>
                <a:lnTo>
                  <a:pt x="58229" y="116240"/>
                </a:lnTo>
                <a:lnTo>
                  <a:pt x="66895" y="121413"/>
                </a:lnTo>
                <a:lnTo>
                  <a:pt x="85883" y="124040"/>
                </a:lnTo>
                <a:lnTo>
                  <a:pt x="95860" y="123103"/>
                </a:lnTo>
                <a:lnTo>
                  <a:pt x="104851" y="117799"/>
                </a:lnTo>
                <a:lnTo>
                  <a:pt x="121080" y="99428"/>
                </a:lnTo>
                <a:lnTo>
                  <a:pt x="126733" y="75665"/>
                </a:lnTo>
                <a:lnTo>
                  <a:pt x="124176" y="50675"/>
                </a:lnTo>
                <a:lnTo>
                  <a:pt x="115240" y="27871"/>
                </a:lnTo>
                <a:lnTo>
                  <a:pt x="106073" y="20386"/>
                </a:lnTo>
                <a:lnTo>
                  <a:pt x="80289" y="12069"/>
                </a:lnTo>
                <a:lnTo>
                  <a:pt x="55571" y="14612"/>
                </a:lnTo>
                <a:lnTo>
                  <a:pt x="44066" y="18566"/>
                </a:lnTo>
                <a:lnTo>
                  <a:pt x="28164" y="32317"/>
                </a:lnTo>
                <a:lnTo>
                  <a:pt x="22285" y="40898"/>
                </a:lnTo>
                <a:lnTo>
                  <a:pt x="18873" y="59790"/>
                </a:lnTo>
                <a:lnTo>
                  <a:pt x="19601" y="69741"/>
                </a:lnTo>
                <a:lnTo>
                  <a:pt x="29769" y="87037"/>
                </a:lnTo>
                <a:lnTo>
                  <a:pt x="37393" y="94925"/>
                </a:lnTo>
                <a:lnTo>
                  <a:pt x="61463" y="103689"/>
                </a:lnTo>
                <a:lnTo>
                  <a:pt x="88148" y="105245"/>
                </a:lnTo>
                <a:lnTo>
                  <a:pt x="107807" y="98137"/>
                </a:lnTo>
                <a:lnTo>
                  <a:pt x="121223" y="84060"/>
                </a:lnTo>
                <a:lnTo>
                  <a:pt x="126439" y="75393"/>
                </a:lnTo>
                <a:lnTo>
                  <a:pt x="129114" y="53284"/>
                </a:lnTo>
                <a:lnTo>
                  <a:pt x="125235" y="30200"/>
                </a:lnTo>
                <a:lnTo>
                  <a:pt x="115711" y="12142"/>
                </a:lnTo>
                <a:lnTo>
                  <a:pt x="107557" y="6390"/>
                </a:lnTo>
                <a:lnTo>
                  <a:pt x="86017" y="0"/>
                </a:lnTo>
                <a:lnTo>
                  <a:pt x="63966" y="3398"/>
                </a:lnTo>
                <a:lnTo>
                  <a:pt x="34940" y="18466"/>
                </a:lnTo>
                <a:lnTo>
                  <a:pt x="20209" y="32273"/>
                </a:lnTo>
                <a:lnTo>
                  <a:pt x="9761" y="50108"/>
                </a:lnTo>
                <a:lnTo>
                  <a:pt x="7458" y="69732"/>
                </a:lnTo>
                <a:lnTo>
                  <a:pt x="8482" y="79879"/>
                </a:lnTo>
                <a:lnTo>
                  <a:pt x="13843" y="88983"/>
                </a:lnTo>
                <a:lnTo>
                  <a:pt x="32279" y="105338"/>
                </a:lnTo>
                <a:lnTo>
                  <a:pt x="42576" y="109465"/>
                </a:lnTo>
                <a:lnTo>
                  <a:pt x="63377" y="110931"/>
                </a:lnTo>
                <a:lnTo>
                  <a:pt x="81200" y="104564"/>
                </a:lnTo>
                <a:lnTo>
                  <a:pt x="89229" y="99590"/>
                </a:lnTo>
                <a:lnTo>
                  <a:pt x="101268" y="84706"/>
                </a:lnTo>
                <a:lnTo>
                  <a:pt x="109349" y="65222"/>
                </a:lnTo>
                <a:lnTo>
                  <a:pt x="112941" y="40965"/>
                </a:lnTo>
                <a:lnTo>
                  <a:pt x="108298" y="20826"/>
                </a:lnTo>
                <a:lnTo>
                  <a:pt x="103784" y="12179"/>
                </a:lnTo>
                <a:lnTo>
                  <a:pt x="96096" y="7585"/>
                </a:lnTo>
                <a:lnTo>
                  <a:pt x="75075" y="5600"/>
                </a:lnTo>
                <a:lnTo>
                  <a:pt x="53254" y="11737"/>
                </a:lnTo>
                <a:lnTo>
                  <a:pt x="42521" y="16649"/>
                </a:lnTo>
                <a:lnTo>
                  <a:pt x="35367" y="24603"/>
                </a:lnTo>
                <a:lnTo>
                  <a:pt x="27417" y="45919"/>
                </a:lnTo>
                <a:lnTo>
                  <a:pt x="28807" y="55814"/>
                </a:lnTo>
                <a:lnTo>
                  <a:pt x="39709" y="73049"/>
                </a:lnTo>
                <a:lnTo>
                  <a:pt x="65578" y="90316"/>
                </a:lnTo>
                <a:lnTo>
                  <a:pt x="76474" y="91262"/>
                </a:lnTo>
                <a:lnTo>
                  <a:pt x="101059" y="86073"/>
                </a:lnTo>
                <a:lnTo>
                  <a:pt x="109486" y="79075"/>
                </a:lnTo>
                <a:lnTo>
                  <a:pt x="118851" y="58820"/>
                </a:lnTo>
                <a:lnTo>
                  <a:pt x="119008" y="49207"/>
                </a:lnTo>
                <a:lnTo>
                  <a:pt x="112944" y="32288"/>
                </a:lnTo>
                <a:lnTo>
                  <a:pt x="106882" y="28010"/>
                </a:lnTo>
                <a:lnTo>
                  <a:pt x="99330" y="26328"/>
                </a:lnTo>
                <a:lnTo>
                  <a:pt x="90787" y="26376"/>
                </a:lnTo>
                <a:lnTo>
                  <a:pt x="56406" y="43212"/>
                </a:lnTo>
                <a:lnTo>
                  <a:pt x="39497" y="60818"/>
                </a:lnTo>
                <a:lnTo>
                  <a:pt x="21057" y="89644"/>
                </a:lnTo>
              </a:path>
            </a:pathLst>
          </a:custGeom>
          <a:ln w="38100" cap="flat" cmpd="sng" algn="ctr">
            <a:solidFill>
              <a:srgbClr val="1AD29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2014-04-15T18:04:11Z</dcterms:created>
  <dcterms:modified xsi:type="dcterms:W3CDTF">2014-04-15T18:04:32Z</dcterms:modified>
</cp:coreProperties>
</file>